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embeddings/oleObject1.bin" ContentType="application/vnd.openxmlformats-officedocument.oleObject"/>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67" r:id="rId5"/>
    <p:sldId id="268" r:id="rId6"/>
    <p:sldId id="269" r:id="rId7"/>
    <p:sldId id="270" r:id="rId8"/>
    <p:sldId id="271" r:id="rId9"/>
    <p:sldId id="272" r:id="rId10"/>
    <p:sldId id="285" r:id="rId11"/>
    <p:sldId id="273" r:id="rId12"/>
    <p:sldId id="274" r:id="rId13"/>
    <p:sldId id="275" r:id="rId14"/>
    <p:sldId id="276" r:id="rId15"/>
    <p:sldId id="683" r:id="rId16"/>
    <p:sldId id="277" r:id="rId17"/>
    <p:sldId id="278" r:id="rId18"/>
    <p:sldId id="279" r:id="rId19"/>
    <p:sldId id="280" r:id="rId20"/>
    <p:sldId id="281" r:id="rId21"/>
    <p:sldId id="282" r:id="rId22"/>
    <p:sldId id="283" r:id="rId23"/>
    <p:sldId id="688" r:id="rId24"/>
    <p:sldId id="260"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512" userDrawn="1">
          <p15:clr>
            <a:srgbClr val="A4A3A4"/>
          </p15:clr>
        </p15:guide>
        <p15:guide id="4" orient="horz" pos="560" userDrawn="1">
          <p15:clr>
            <a:srgbClr val="A4A3A4"/>
          </p15:clr>
        </p15:guide>
        <p15:guide id="5" orient="horz" pos="4020" userDrawn="1">
          <p15:clr>
            <a:srgbClr val="A4A3A4"/>
          </p15:clr>
        </p15:guide>
        <p15:guide id="6" orient="horz" pos="39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00"/>
    <a:srgbClr val="FE0000"/>
    <a:srgbClr val="9E0000"/>
    <a:srgbClr val="828282"/>
    <a:srgbClr val="7B7B7B"/>
    <a:srgbClr val="FFFFFF"/>
    <a:srgbClr val="CFCFCF"/>
    <a:srgbClr val="A9A9A9"/>
    <a:srgbClr val="CFAF6A"/>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24" autoAdjust="0"/>
    <p:restoredTop sz="94660"/>
  </p:normalViewPr>
  <p:slideViewPr>
    <p:cSldViewPr snapToGrid="0" showGuides="1">
      <p:cViewPr varScale="1">
        <p:scale>
          <a:sx n="83" d="100"/>
          <a:sy n="83" d="100"/>
        </p:scale>
        <p:origin x="804" y="84"/>
      </p:cViewPr>
      <p:guideLst>
        <p:guide pos="416"/>
        <p:guide pos="7256"/>
        <p:guide orient="horz" pos="512"/>
        <p:guide orient="horz" pos="560"/>
        <p:guide orient="horz" pos="4020"/>
        <p:guide orient="horz" pos="39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 Type="http://schemas.openxmlformats.org/officeDocument/2006/relationships/slide" Target="slides/slide2.xml"/><Relationship Id="rId30" Type="http://schemas.openxmlformats.org/officeDocument/2006/relationships/theme" Target="theme/theme1.xml"/><Relationship Id="rId31"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979E-49A5-A4AE-500B26D3EE94}"/>
            </c:ext>
          </c:extLst>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979E-49A5-A4AE-500B26D3EE94}"/>
            </c:ext>
          </c:extLst>
        </c:ser>
        <c:ser>
          <c:idx val="2"/>
          <c:order val="2"/>
          <c:tx>
            <c:strRef>
              <c:f>Sheet1!$D$1</c:f>
              <c:strCache>
                <c:ptCount val="1"/>
                <c:pt idx="0">
                  <c:v>系列 3</c:v>
                </c:pt>
              </c:strCache>
            </c:strRef>
          </c:tx>
          <c:spPr>
            <a:ln w="28575" cap="rnd">
              <a:solidFill>
                <a:schemeClr val="accent1">
                  <a:lumMod val="25000"/>
                  <a:lumOff val="75000"/>
                </a:schemeClr>
              </a:solidFill>
              <a:round/>
            </a:ln>
            <a:effectLst/>
          </c:spPr>
          <c:marker>
            <c:symbol val="circle"/>
            <c:size val="5"/>
            <c:spPr>
              <a:solidFill>
                <a:schemeClr val="accent3"/>
              </a:solidFill>
              <a:ln w="9525">
                <a:solidFill>
                  <a:schemeClr val="accent1">
                    <a:lumMod val="25000"/>
                    <a:lumOff val="75000"/>
                  </a:schemeClr>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979E-49A5-A4AE-500B26D3EE94}"/>
            </c:ext>
          </c:extLst>
        </c:ser>
        <c:dLbls>
          <c:showLegendKey val="0"/>
          <c:showVal val="0"/>
          <c:showCatName val="0"/>
          <c:showSerName val="0"/>
          <c:showPercent val="0"/>
          <c:showBubbleSize val="0"/>
        </c:dLbls>
        <c:marker val="1"/>
        <c:smooth val="0"/>
        <c:axId val="22908447"/>
        <c:axId val="22921759"/>
      </c:lineChart>
      <c:catAx>
        <c:axId val="22908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921759"/>
        <c:crosses val="autoZero"/>
        <c:auto val="1"/>
        <c:lblAlgn val="ctr"/>
        <c:lblOffset val="100"/>
        <c:noMultiLvlLbl val="0"/>
      </c:catAx>
      <c:valAx>
        <c:axId val="229217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9084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0000"/>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40498925-DF56-4869-9BE3-4AFF0A9E9D4A}" type="datetimeFigureOut">
              <a:rPr lang="zh-CN" altLang="en-US" smtClean="0"/>
              <a:pPr/>
              <a:t>2025-02-21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E0C15660-808D-4E30-A7D6-5750E8BE7A81}" type="slidenum">
              <a:rPr lang="zh-CN" altLang="en-US" smtClean="0"/>
              <a:pPr/>
              <a:t>‹#›</a:t>
            </a:fld>
            <a:endParaRPr lang="zh-CN" altLang="en-US" dirty="0"/>
          </a:p>
        </p:txBody>
      </p:sp>
    </p:spTree>
    <p:extLst>
      <p:ext uri="{BB962C8B-B14F-4D97-AF65-F5344CB8AC3E}">
        <p14:creationId xmlns:p14="http://schemas.microsoft.com/office/powerpoint/2010/main" val="76516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C15660-808D-4E30-A7D6-5750E8BE7A81}" type="slidenum">
              <a:rPr lang="zh-CN" altLang="en-US" smtClean="0"/>
              <a:t>2</a:t>
            </a:fld>
            <a:endParaRPr lang="zh-CN" altLang="en-US"/>
          </a:p>
        </p:txBody>
      </p:sp>
    </p:spTree>
    <p:extLst>
      <p:ext uri="{BB962C8B-B14F-4D97-AF65-F5344CB8AC3E}">
        <p14:creationId xmlns:p14="http://schemas.microsoft.com/office/powerpoint/2010/main" val="3369786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64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5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75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4" orient="horz" pos="1026">
          <p15:clr>
            <a:srgbClr val="FBAE40"/>
          </p15:clr>
        </p15:guide>
        <p15:guide id="5" orient="horz" pos="822">
          <p15:clr>
            <a:srgbClr val="FBAE40"/>
          </p15:clr>
        </p15:guide>
        <p15:guide id="6" orient="horz" pos="3702">
          <p15:clr>
            <a:srgbClr val="FBAE40"/>
          </p15:clr>
        </p15:guide>
        <p15:guide id="7" orient="horz" pos="3294">
          <p15:clr>
            <a:srgbClr val="FBAE40"/>
          </p15:clr>
        </p15:guide>
        <p15:guide id="8" orient="horz" pos="3498">
          <p15:clr>
            <a:srgbClr val="FBAE40"/>
          </p15:clr>
        </p15:guide>
        <p15:guide id="9" pos="438">
          <p15:clr>
            <a:srgbClr val="FBAE40"/>
          </p15:clr>
        </p15:guide>
        <p15:guide id="10" pos="724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29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34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90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90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40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4" orient="horz" pos="1026">
          <p15:clr>
            <a:srgbClr val="FBAE40"/>
          </p15:clr>
        </p15:guide>
        <p15:guide id="5" orient="horz" pos="822">
          <p15:clr>
            <a:srgbClr val="FBAE40"/>
          </p15:clr>
        </p15:guide>
        <p15:guide id="6" orient="horz" pos="3702">
          <p15:clr>
            <a:srgbClr val="FBAE40"/>
          </p15:clr>
        </p15:guide>
        <p15:guide id="7" orient="horz" pos="3294">
          <p15:clr>
            <a:srgbClr val="FBAE40"/>
          </p15:clr>
        </p15:guide>
        <p15:guide id="8" orient="horz" pos="3498">
          <p15:clr>
            <a:srgbClr val="FBAE40"/>
          </p15:clr>
        </p15:guide>
        <p15:guide id="10" pos="72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4" orient="horz" pos="1026">
          <p15:clr>
            <a:srgbClr val="FBAE40"/>
          </p15:clr>
        </p15:guide>
        <p15:guide id="5" orient="horz" pos="822">
          <p15:clr>
            <a:srgbClr val="FBAE40"/>
          </p15:clr>
        </p15:guide>
        <p15:guide id="6" orient="horz" pos="3702">
          <p15:clr>
            <a:srgbClr val="FBAE40"/>
          </p15:clr>
        </p15:guide>
        <p15:guide id="7" orient="horz" pos="3294">
          <p15:clr>
            <a:srgbClr val="FBAE40"/>
          </p15:clr>
        </p15:guide>
        <p15:guide id="8" orient="horz" pos="3498">
          <p15:clr>
            <a:srgbClr val="FBAE40"/>
          </p15:clr>
        </p15:guide>
        <p15:guide id="9" pos="438">
          <p15:clr>
            <a:srgbClr val="FBAE40"/>
          </p15:clr>
        </p15:guide>
        <p15:guide id="10" pos="724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9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4" orient="horz" pos="1026">
          <p15:clr>
            <a:srgbClr val="FBAE40"/>
          </p15:clr>
        </p15:guide>
        <p15:guide id="5" orient="horz" pos="822">
          <p15:clr>
            <a:srgbClr val="FBAE40"/>
          </p15:clr>
        </p15:guide>
        <p15:guide id="6" orient="horz" pos="3702">
          <p15:clr>
            <a:srgbClr val="FBAE40"/>
          </p15:clr>
        </p15:guide>
        <p15:guide id="7" orient="horz" pos="3294">
          <p15:clr>
            <a:srgbClr val="FBAE40"/>
          </p15:clr>
        </p15:guide>
        <p15:guide id="8" orient="horz" pos="3498">
          <p15:clr>
            <a:srgbClr val="FBAE40"/>
          </p15:clr>
        </p15:guide>
        <p15:guide id="9" pos="438">
          <p15:clr>
            <a:srgbClr val="FBAE40"/>
          </p15:clr>
        </p15:guide>
        <p15:guide id="10" pos="72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36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4" orient="horz" pos="1026">
          <p15:clr>
            <a:srgbClr val="FBAE40"/>
          </p15:clr>
        </p15:guide>
        <p15:guide id="5" orient="horz" pos="822">
          <p15:clr>
            <a:srgbClr val="FBAE40"/>
          </p15:clr>
        </p15:guide>
        <p15:guide id="6" orient="horz" pos="3702">
          <p15:clr>
            <a:srgbClr val="FBAE40"/>
          </p15:clr>
        </p15:guide>
        <p15:guide id="7" orient="horz" pos="3294">
          <p15:clr>
            <a:srgbClr val="FBAE40"/>
          </p15:clr>
        </p15:guide>
        <p15:guide id="8" orient="horz" pos="3498">
          <p15:clr>
            <a:srgbClr val="FBAE40"/>
          </p15:clr>
        </p15:guide>
        <p15:guide id="9" pos="438">
          <p15:clr>
            <a:srgbClr val="FBAE40"/>
          </p15:clr>
        </p15:guide>
        <p15:guide id="10" pos="72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0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4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4" orient="horz" pos="1026">
          <p15:clr>
            <a:srgbClr val="FBAE40"/>
          </p15:clr>
        </p15:guide>
        <p15:guide id="5" orient="horz" pos="822">
          <p15:clr>
            <a:srgbClr val="FBAE40"/>
          </p15:clr>
        </p15:guide>
        <p15:guide id="6" orient="horz" pos="3702">
          <p15:clr>
            <a:srgbClr val="FBAE40"/>
          </p15:clr>
        </p15:guide>
        <p15:guide id="7" orient="horz" pos="3294">
          <p15:clr>
            <a:srgbClr val="FBAE40"/>
          </p15:clr>
        </p15:guide>
        <p15:guide id="8" orient="horz" pos="3498">
          <p15:clr>
            <a:srgbClr val="FBAE40"/>
          </p15:clr>
        </p15:guide>
        <p15:guide id="9" pos="438">
          <p15:clr>
            <a:srgbClr val="FBAE40"/>
          </p15:clr>
        </p15:guide>
        <p15:guide id="10" pos="72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4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18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4" orient="horz" pos="1026">
          <p15:clr>
            <a:srgbClr val="FBAE40"/>
          </p15:clr>
        </p15:guide>
        <p15:guide id="5" orient="horz" pos="822">
          <p15:clr>
            <a:srgbClr val="FBAE40"/>
          </p15:clr>
        </p15:guide>
        <p15:guide id="6" orient="horz" pos="3702">
          <p15:clr>
            <a:srgbClr val="FBAE40"/>
          </p15:clr>
        </p15:guide>
        <p15:guide id="7" orient="horz" pos="3294">
          <p15:clr>
            <a:srgbClr val="FBAE40"/>
          </p15:clr>
        </p15:guide>
        <p15:guide id="8" orient="horz" pos="3498">
          <p15:clr>
            <a:srgbClr val="FBAE40"/>
          </p15:clr>
        </p15:guide>
        <p15:guide id="9" pos="438">
          <p15:clr>
            <a:srgbClr val="FBAE40"/>
          </p15:clr>
        </p15:guide>
        <p15:guide id="10" pos="7242">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44B8BBF-C532-4691-8D64-3CB3084E4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BAFF7-1D53-4FE4-B52B-B2CB5140FD3D}" type="datetimeFigureOut">
              <a:rPr lang="zh-CN" altLang="en-US" smtClean="0"/>
              <a:t>2025-02-21</a:t>
            </a:fld>
            <a:endParaRPr lang="zh-CN" altLang="en-US"/>
          </a:p>
        </p:txBody>
      </p:sp>
      <p:sp>
        <p:nvSpPr>
          <p:cNvPr id="5" name="页脚占位符 4">
            <a:extLst>
              <a:ext uri="{FF2B5EF4-FFF2-40B4-BE49-F238E27FC236}">
                <a16:creationId xmlns:a16="http://schemas.microsoft.com/office/drawing/2014/main" id="{19A183AF-26D6-44B0-9F82-5D1C10075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2D8A1A9-6F20-4128-9E21-57FD2AAC8A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89C00-3007-445F-903C-C55D6E6A648E}" type="slidenum">
              <a:rPr lang="zh-CN" altLang="en-US" smtClean="0"/>
              <a:t>‹#›</a:t>
            </a:fld>
            <a:endParaRPr lang="zh-CN" altLang="en-US"/>
          </a:p>
        </p:txBody>
      </p:sp>
    </p:spTree>
    <p:extLst>
      <p:ext uri="{BB962C8B-B14F-4D97-AF65-F5344CB8AC3E}">
        <p14:creationId xmlns:p14="http://schemas.microsoft.com/office/powerpoint/2010/main" val="1731255984"/>
      </p:ext>
    </p:extLst>
  </p:cSld>
  <p:clrMap bg1="lt1" tx1="dk1" bg2="lt2" tx2="dk2" accent1="accent1" accent2="accent2" accent3="accent3" accent4="accent4" accent5="accent5" accent6="accent6" hlink="hlink" folHlink="folHlink"/>
  <p:sldLayoutIdLst>
    <p:sldLayoutId id="2147483655" r:id="rId1"/>
    <p:sldLayoutId id="2147483657" r:id="rId2"/>
    <p:sldLayoutId id="2147483658" r:id="rId3"/>
    <p:sldLayoutId id="2147483661" r:id="rId4"/>
    <p:sldLayoutId id="2147483662" r:id="rId5"/>
    <p:sldLayoutId id="2147483663" r:id="rId6"/>
    <p:sldLayoutId id="2147483664" r:id="rId7"/>
    <p:sldLayoutId id="2147483665" r:id="rId8"/>
    <p:sldLayoutId id="2147483659" r:id="rId9"/>
    <p:sldLayoutId id="2147483660" r:id="rId10"/>
    <p:sldLayoutId id="2147483666" r:id="rId11"/>
    <p:sldLayoutId id="214748366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12" userDrawn="1">
          <p15:clr>
            <a:srgbClr val="F26B43"/>
          </p15:clr>
        </p15:guide>
        <p15:guide id="4" orient="horz" pos="560" userDrawn="1">
          <p15:clr>
            <a:srgbClr val="F26B43"/>
          </p15:clr>
        </p15:guide>
        <p15:guide id="5" orient="horz" pos="4016" userDrawn="1">
          <p15:clr>
            <a:srgbClr val="F26B43"/>
          </p15:clr>
        </p15:guide>
        <p15:guide id="6" orient="horz" pos="39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oleObject" Target="../embeddings/oleObject1.bin"/><Relationship Id="rId3" Type="http://schemas.openxmlformats.org/officeDocument/2006/relationships/image" Target="../media/image4.emf"/><Relationship Id="rId4" Type="http://schemas.openxmlformats.org/officeDocument/2006/relationships/image" Target="../media/image2.png"/><Relationship Id="rId5" Type="http://schemas.openxmlformats.org/officeDocument/2006/relationships/image" Target="../media/image12.jp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 Id="rId3"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1.xml"/><Relationship Id="rId3" Type="http://schemas.openxmlformats.org/officeDocument/2006/relationships/image" Target="../media/image6.png"/><Relationship Id="rId4" Type="http://schemas.openxmlformats.org/officeDocument/2006/relationships/image" Target="../media/image7.svg"/><Relationship Id="rId5" Type="http://schemas.openxmlformats.org/officeDocument/2006/relationships/image" Target="../media/image2.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jpg"/><Relationship Id="rId4" Type="http://schemas.openxmlformats.org/officeDocument/2006/relationships/image" Target="../media/image10.png"/><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5.jpg"/><Relationship Id="rId8"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jpg"/><Relationship Id="rId4" Type="http://schemas.openxmlformats.org/officeDocument/2006/relationships/image" Target="../media/image10.png"/><Relationship Id="rId5" Type="http://schemas.openxmlformats.org/officeDocument/2006/relationships/image" Target="../media/image17.jpg"/><Relationship Id="rId6"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10" Type="http://schemas.openxmlformats.org/officeDocument/2006/relationships/image" Target="../media/image24.jpg"/><Relationship Id="rId2" Type="http://schemas.openxmlformats.org/officeDocument/2006/relationships/image" Target="../media/image1.png"/><Relationship Id="rId3" Type="http://schemas.openxmlformats.org/officeDocument/2006/relationships/image" Target="../media/image3.jpg"/><Relationship Id="rId4" Type="http://schemas.openxmlformats.org/officeDocument/2006/relationships/image" Target="../media/image9.pn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jpg"/><Relationship Id="rId8" Type="http://schemas.openxmlformats.org/officeDocument/2006/relationships/image" Target="../media/image22.jpg"/><Relationship Id="rId9"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8.jpe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1.jp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淘宝-想搞设计PPT(倒卖必究)-6">
            <a:extLst>
              <a:ext uri="{FF2B5EF4-FFF2-40B4-BE49-F238E27FC236}">
                <a16:creationId xmlns:a16="http://schemas.microsoft.com/office/drawing/2014/main" id="{1515C4B1-1536-08A3-FAAB-80AEA8A54C31}"/>
              </a:ext>
            </a:extLst>
          </p:cNvPr>
          <p:cNvSpPr txBox="1"/>
          <p:nvPr/>
        </p:nvSpPr>
        <p:spPr>
          <a:xfrm>
            <a:off x="-2061029" y="614332"/>
            <a:ext cx="1774845" cy="369332"/>
          </a:xfrm>
          <a:prstGeom prst="rect">
            <a:avLst/>
          </a:prstGeom>
          <a:noFill/>
        </p:spPr>
        <p:txBody>
          <a:bodyPr wrap="none" rtlCol="0">
            <a:spAutoFit/>
          </a:bodyPr>
          <a:lstStyle/>
          <a:p>
            <a:r>
              <a:rPr lang="en-US" altLang="zh-CN" dirty="0" err="1">
                <a:solidFill/>
              </a:rPr>
              <a:t>HSVmode:HSV</a:t>
            </a:r>
            <a:endParaRPr lang="zh-CN" altLang="en-US" dirty="0"/>
          </a:p>
        </p:txBody>
      </p:sp>
      <p:sp>
        <p:nvSpPr>
          <p:cNvPr id="2" name="淘宝-想搞设计PPT(倒卖必究)-2">
            <a:extLst>
              <a:ext uri="{FF2B5EF4-FFF2-40B4-BE49-F238E27FC236}">
                <a16:creationId xmlns:a16="http://schemas.microsoft.com/office/drawing/2014/main" id="{1F60F95C-8136-D6AF-CC43-FB64EBFAC0E7}"/>
              </a:ext>
            </a:extLst>
          </p:cNvPr>
          <p:cNvSpPr/>
          <p:nvPr/>
        </p:nvSpPr>
        <p:spPr>
          <a:xfrm>
            <a:off x="0" y="0"/>
            <a:ext cx="12192000" cy="5229225"/>
          </a:xfrm>
          <a:prstGeom prst="rect">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2970" name="淘宝-想搞设计PPT(倒卖必究)-2970">
            <a:extLst>
              <a:ext uri="{FF2B5EF4-FFF2-40B4-BE49-F238E27FC236}">
                <a16:creationId xmlns:a16="http://schemas.microsoft.com/office/drawing/2014/main" id="{1A238EE6-1649-48C3-965B-93BFA40AB599}"/>
              </a:ext>
            </a:extLst>
          </p:cNvPr>
          <p:cNvSpPr txBox="1"/>
          <p:nvPr/>
        </p:nvSpPr>
        <p:spPr>
          <a:xfrm>
            <a:off x="1747338" y="2504886"/>
            <a:ext cx="8808774" cy="1015663"/>
          </a:xfrm>
          <a:prstGeom prst="rect">
            <a:avLst/>
          </a:prstGeom>
          <a:noFill/>
        </p:spPr>
        <p:txBody>
          <a:bodyPr wrap="square" rtlCol="0" anchor="ctr" anchorCtr="0">
            <a:normAutofit/>
          </a:bodyPr>
          <a:lstStyle/>
          <a:p>
            <a:pPr algn="ctr"/>
            <a:r>
              <a:rPr lang="en-US" altLang="zh-CN" sz="6000" b="1" spc="300">
                <a:solidFill>
                  <a:srgbClr val="FFFFFF"/>
                </a:solidFill>
                <a:latin typeface="+mj-ea"/>
                <a:ea typeface="+mj-ea"/>
              </a:rPr>
              <a:t>华科导航式模板</a:t>
            </a:r>
            <a:r>
              <a:rPr lang="zh-CN" altLang="en-US" sz="6000" b="1" spc="300" dirty="0">
                <a:solidFill>
                  <a:srgbClr val="FFFFFF"/>
                </a:solidFill>
                <a:latin typeface="+mj-ea"/>
                <a:ea typeface="+mj-ea"/>
              </a:rPr>
              <a:t/>
            </a:r>
          </a:p>
        </p:txBody>
      </p:sp>
      <p:sp>
        <p:nvSpPr>
          <p:cNvPr id="2971" name="淘宝-想搞设计PPT(倒卖必究)-2971">
            <a:extLst>
              <a:ext uri="{FF2B5EF4-FFF2-40B4-BE49-F238E27FC236}">
                <a16:creationId xmlns:a16="http://schemas.microsoft.com/office/drawing/2014/main" id="{BB50A5C6-D690-413A-942B-EF18E4874E19}"/>
              </a:ext>
            </a:extLst>
          </p:cNvPr>
          <p:cNvSpPr txBox="1"/>
          <p:nvPr/>
        </p:nvSpPr>
        <p:spPr>
          <a:xfrm>
            <a:off x="4825460" y="3845305"/>
            <a:ext cx="2541080" cy="461665"/>
          </a:xfrm>
          <a:prstGeom prst="rect">
            <a:avLst/>
          </a:prstGeom>
          <a:noFill/>
        </p:spPr>
        <p:txBody>
          <a:bodyPr wrap="none" rtlCol="0">
            <a:spAutoFit/>
          </a:bodyPr>
          <a:lstStyle/>
          <a:p>
            <a:pPr algn="ctr"/>
            <a:r>
              <a:rPr lang="zh-CN" altLang="en-US" sz="2400" b="1" dirty="0">
                <a:solidFill>
                  <a:schemeClr val="bg1"/>
                </a:solidFill>
              </a:rPr>
              <a:t>院系 </a:t>
            </a:r>
            <a:r>
              <a:rPr lang="en-US" altLang="zh-CN" sz="2400" b="1" dirty="0">
                <a:solidFill>
                  <a:schemeClr val="bg1"/>
                </a:solidFill>
              </a:rPr>
              <a:t>/ </a:t>
            </a:r>
            <a:r>
              <a:rPr lang="zh-CN" altLang="en-US" sz="2400" b="1" dirty="0">
                <a:solidFill>
                  <a:schemeClr val="bg1"/>
                </a:solidFill>
              </a:rPr>
              <a:t>专业 </a:t>
            </a:r>
            <a:r>
              <a:rPr lang="en-US" altLang="zh-CN" sz="2400" b="1" dirty="0">
                <a:solidFill>
                  <a:schemeClr val="bg1"/>
                </a:solidFill>
              </a:rPr>
              <a:t>/ </a:t>
            </a:r>
            <a:r>
              <a:rPr lang="zh-CN" altLang="en-US" sz="2400" b="1" dirty="0">
                <a:solidFill>
                  <a:schemeClr val="bg1"/>
                </a:solidFill>
              </a:rPr>
              <a:t>班级</a:t>
            </a:r>
          </a:p>
        </p:txBody>
      </p:sp>
      <p:sp>
        <p:nvSpPr>
          <p:cNvPr id="3199" name="淘宝-想搞设计PPT(倒卖必究)-3199">
            <a:extLst>
              <a:ext uri="{FF2B5EF4-FFF2-40B4-BE49-F238E27FC236}">
                <a16:creationId xmlns:a16="http://schemas.microsoft.com/office/drawing/2014/main" id="{48E70238-53FF-4524-B119-C5D8DC461EFC}"/>
              </a:ext>
            </a:extLst>
          </p:cNvPr>
          <p:cNvSpPr txBox="1"/>
          <p:nvPr/>
        </p:nvSpPr>
        <p:spPr>
          <a:xfrm>
            <a:off x="1747337" y="5843558"/>
            <a:ext cx="2236511" cy="400110"/>
          </a:xfrm>
          <a:prstGeom prst="rect">
            <a:avLst/>
          </a:prstGeom>
          <a:noFill/>
        </p:spPr>
        <p:txBody>
          <a:bodyPr wrap="none" rtlCol="0">
            <a:spAutoFit/>
          </a:bodyPr>
          <a:lstStyle/>
          <a:p>
            <a:pPr algn="ctr"/>
            <a:r>
              <a:rPr lang="zh-CN" altLang="en-US" sz="2000" b="1" dirty="0">
                <a:solidFill/>
              </a:rPr>
              <a:t>答辩人：想搞设计</a:t>
            </a:r>
          </a:p>
        </p:txBody>
      </p:sp>
      <p:sp>
        <p:nvSpPr>
          <p:cNvPr id="3200" name="淘宝-想搞设计PPT(倒卖必究)-3200">
            <a:extLst>
              <a:ext uri="{FF2B5EF4-FFF2-40B4-BE49-F238E27FC236}">
                <a16:creationId xmlns:a16="http://schemas.microsoft.com/office/drawing/2014/main" id="{BA382650-81C7-4F83-B121-B6238A982C9D}"/>
              </a:ext>
            </a:extLst>
          </p:cNvPr>
          <p:cNvSpPr txBox="1"/>
          <p:nvPr/>
        </p:nvSpPr>
        <p:spPr>
          <a:xfrm>
            <a:off x="4727677" y="5843558"/>
            <a:ext cx="2480166" cy="400110"/>
          </a:xfrm>
          <a:prstGeom prst="rect">
            <a:avLst/>
          </a:prstGeom>
          <a:noFill/>
        </p:spPr>
        <p:txBody>
          <a:bodyPr wrap="none" rtlCol="0">
            <a:spAutoFit/>
          </a:bodyPr>
          <a:lstStyle/>
          <a:p>
            <a:pPr algn="ctr"/>
            <a:r>
              <a:rPr lang="zh-CN" altLang="en-US" sz="2000" b="1" dirty="0">
                <a:solidFill/>
              </a:rPr>
              <a:t>指导老师：想搞设计</a:t>
            </a:r>
          </a:p>
        </p:txBody>
      </p:sp>
      <p:sp>
        <p:nvSpPr>
          <p:cNvPr id="3201" name="淘宝-想搞设计PPT(倒卖必究)-3201">
            <a:extLst>
              <a:ext uri="{FF2B5EF4-FFF2-40B4-BE49-F238E27FC236}">
                <a16:creationId xmlns:a16="http://schemas.microsoft.com/office/drawing/2014/main" id="{720CFBC0-8C10-4408-8BE4-722B97F1E451}"/>
              </a:ext>
            </a:extLst>
          </p:cNvPr>
          <p:cNvSpPr txBox="1"/>
          <p:nvPr/>
        </p:nvSpPr>
        <p:spPr>
          <a:xfrm>
            <a:off x="8208153" y="5843558"/>
            <a:ext cx="1980029" cy="400110"/>
          </a:xfrm>
          <a:prstGeom prst="rect">
            <a:avLst/>
          </a:prstGeom>
          <a:noFill/>
        </p:spPr>
        <p:txBody>
          <a:bodyPr wrap="none" rtlCol="0">
            <a:spAutoFit/>
          </a:bodyPr>
          <a:lstStyle/>
          <a:p>
            <a:pPr algn="ctr"/>
            <a:r>
              <a:rPr lang="zh-CN" altLang="en-US" sz="2000" b="1" dirty="0">
                <a:solidFill/>
              </a:rPr>
              <a:t>日期：想搞设计</a:t>
            </a:r>
          </a:p>
        </p:txBody>
      </p:sp>
      <p:cxnSp>
        <p:nvCxnSpPr>
          <p:cNvPr id="3" name="淘宝-想搞设计PPT(倒卖必究)-3">
            <a:extLst>
              <a:ext uri="{FF2B5EF4-FFF2-40B4-BE49-F238E27FC236}">
                <a16:creationId xmlns:a16="http://schemas.microsoft.com/office/drawing/2014/main" id="{DD8BFD5C-0D22-4D78-BA59-001E034DECE9}"/>
              </a:ext>
            </a:extLst>
          </p:cNvPr>
          <p:cNvCxnSpPr>
            <a:cxnSpLocks/>
          </p:cNvCxnSpPr>
          <p:nvPr/>
        </p:nvCxnSpPr>
        <p:spPr>
          <a:xfrm>
            <a:off x="3093335" y="3657445"/>
            <a:ext cx="6005331"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pic>
        <p:nvPicPr>
          <p:cNvPr id="3202" name="Picture 3201" descr="华中科技大学.png"/>
          <p:cNvPicPr>
            <a:picLocks noChangeAspect="1"/>
          </p:cNvPicPr>
          <p:nvPr/>
        </p:nvPicPr>
        <p:blipFill>
          <a:blip r:embed="rId3"/>
          <a:stretch>
            <a:fillRect/>
          </a:stretch>
        </p:blipFill>
        <p:spPr>
          <a:xfrm>
            <a:off x="3351343" y="614332"/>
            <a:ext cx="5232833" cy="1149351"/>
          </a:xfrm>
          <a:prstGeom prst="rect">
            <a:avLst/>
          </a:prstGeom>
        </p:spPr>
      </p:pic>
    </p:spTree>
    <p:extLst>
      <p:ext uri="{BB962C8B-B14F-4D97-AF65-F5344CB8AC3E}">
        <p14:creationId xmlns:p14="http://schemas.microsoft.com/office/powerpoint/2010/main" val="109659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7DD9609F-552F-A350-14EB-714CF82E8D8C}"/>
              </a:ext>
            </a:extLst>
          </p:cNvPr>
          <p:cNvGrpSpPr/>
          <p:nvPr/>
        </p:nvGrpSpPr>
        <p:grpSpPr>
          <a:xfrm>
            <a:off x="3823539" y="1528581"/>
            <a:ext cx="6602435" cy="4395969"/>
            <a:chOff x="3823539" y="1528581"/>
            <a:chExt cx="6602435" cy="4395969"/>
          </a:xfrm>
        </p:grpSpPr>
        <p:sp>
          <p:nvSpPr>
            <p:cNvPr id="22" name="淘宝-想搞设计PPT(倒卖必究)-22">
              <a:extLst>
                <a:ext uri="{FF2B5EF4-FFF2-40B4-BE49-F238E27FC236}">
                  <a16:creationId xmlns:a16="http://schemas.microsoft.com/office/drawing/2014/main" id="{E96A0728-C909-362F-6C91-DED113BE62FC}"/>
                </a:ext>
              </a:extLst>
            </p:cNvPr>
            <p:cNvSpPr/>
            <p:nvPr/>
          </p:nvSpPr>
          <p:spPr>
            <a:xfrm>
              <a:off x="3823539" y="1528581"/>
              <a:ext cx="1080137" cy="4395969"/>
            </a:xfrm>
            <a:prstGeom prst="flowChartProcess">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Picture 37" descr="66745249d1a910965bb48eea.jpg"/>
            <p:cNvPicPr>
              <a:picLocks noChangeAspect="1"/>
            </p:cNvPicPr>
            <p:nvPr/>
          </p:nvPicPr>
          <p:blipFill>
            <a:blip r:embed="rId5"/>
            <a:stretch>
              <a:fillRect/>
            </a:stretch>
          </p:blipFill>
          <p:spPr>
            <a:xfrm>
              <a:off x="4427468" y="1531538"/>
              <a:ext cx="3137954" cy="4183939"/>
            </a:xfrm>
            <a:prstGeom prst="rect">
              <a:avLst/>
            </a:prstGeom>
          </p:spPr>
        </p:pic>
        <p:sp>
          <p:nvSpPr>
            <p:cNvPr id="23" name="淘宝-想搞设计PPT(倒卖必究)-23">
              <a:extLst>
                <a:ext uri="{FF2B5EF4-FFF2-40B4-BE49-F238E27FC236}">
                  <a16:creationId xmlns:a16="http://schemas.microsoft.com/office/drawing/2014/main" id="{1C0CDE21-037D-6BEC-051D-51E276E4B572}"/>
                </a:ext>
              </a:extLst>
            </p:cNvPr>
            <p:cNvSpPr/>
            <p:nvPr/>
          </p:nvSpPr>
          <p:spPr>
            <a:xfrm>
              <a:off x="6788050" y="1528581"/>
              <a:ext cx="3637924" cy="4395969"/>
            </a:xfrm>
            <a:prstGeom prst="flowChartProcess">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淘宝-想搞设计PPT(倒卖必究)-37">
            <a:extLst>
              <a:ext uri="{FF2B5EF4-FFF2-40B4-BE49-F238E27FC236}">
                <a16:creationId xmlns:a16="http://schemas.microsoft.com/office/drawing/2014/main" id="{D1FA759D-35E2-408E-9354-6A1A76A54A33}"/>
              </a:ext>
            </a:extLst>
          </p:cNvPr>
          <p:cNvSpPr/>
          <p:nvPr/>
        </p:nvSpPr>
        <p:spPr>
          <a:xfrm>
            <a:off x="0" y="1528592"/>
            <a:ext cx="4570161" cy="4186895"/>
          </a:xfrm>
          <a:prstGeom prst="roundRect">
            <a:avLst>
              <a:gd name="adj" fmla="val 0"/>
            </a:avLst>
          </a:prstGeom>
          <a:solidFill>
            <a:srgbClr val="F9F9F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powerpoint template design by DAJU_PPT正版来源小红书大橘PPT微信DAJU_PPT请勿抄袭搬运！盗版必究！">
            <a:extLst>
              <a:ext uri="{FF2B5EF4-FFF2-40B4-BE49-F238E27FC236}">
                <a16:creationId xmlns:a16="http://schemas.microsoft.com/office/drawing/2014/main" id="{1FC80ACD-E544-43C6-A791-CF4ECD0363B1}"/>
              </a:ext>
            </a:extLst>
          </p:cNvPr>
          <p:cNvGrpSpPr/>
          <p:nvPr/>
        </p:nvGrpSpPr>
        <p:grpSpPr>
          <a:xfrm>
            <a:off x="7063132" y="1920066"/>
            <a:ext cx="4147916" cy="3403946"/>
            <a:chOff x="7063132" y="2103121"/>
            <a:chExt cx="4147916" cy="3403946"/>
          </a:xfrm>
        </p:grpSpPr>
        <p:grpSp>
          <p:nvGrpSpPr>
            <p:cNvPr id="6" name="组合 5">
              <a:extLst>
                <a:ext uri="{FF2B5EF4-FFF2-40B4-BE49-F238E27FC236}">
                  <a16:creationId xmlns:a16="http://schemas.microsoft.com/office/drawing/2014/main" id="{D6F0F406-D84F-4EA8-A498-F06C59092A8D}"/>
                </a:ext>
              </a:extLst>
            </p:cNvPr>
            <p:cNvGrpSpPr/>
            <p:nvPr/>
          </p:nvGrpSpPr>
          <p:grpSpPr>
            <a:xfrm>
              <a:off x="7063132" y="2103121"/>
              <a:ext cx="4147916" cy="1577740"/>
              <a:chOff x="6096000" y="1477542"/>
              <a:chExt cx="4147916" cy="1577740"/>
            </a:xfrm>
          </p:grpSpPr>
          <p:sp>
            <p:nvSpPr>
              <p:cNvPr id="14" name="淘宝-想搞设计PPT(倒卖必究)-14">
                <a:extLst>
                  <a:ext uri="{FF2B5EF4-FFF2-40B4-BE49-F238E27FC236}">
                    <a16:creationId xmlns:a16="http://schemas.microsoft.com/office/drawing/2014/main" id="{84EB40C1-A53D-47C7-BFF8-FA2CC983756D}"/>
                  </a:ext>
                </a:extLst>
              </p:cNvPr>
              <p:cNvSpPr/>
              <p:nvPr/>
            </p:nvSpPr>
            <p:spPr>
              <a:xfrm>
                <a:off x="6096000" y="1477542"/>
                <a:ext cx="4147916" cy="1577740"/>
              </a:xfrm>
              <a:prstGeom prst="roundRect">
                <a:avLst>
                  <a:gd name="adj" fmla="val 0"/>
                </a:avLst>
              </a:prstGeom>
              <a:solidFill>
                <a:srgbClr val="15548D"/>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nvGrpSpPr>
              <p:cNvPr id="15" name="组合 14">
                <a:extLst>
                  <a:ext uri="{FF2B5EF4-FFF2-40B4-BE49-F238E27FC236}">
                    <a16:creationId xmlns:a16="http://schemas.microsoft.com/office/drawing/2014/main" id="{4A06EA16-EA1C-48E5-9C72-BE7123680580}"/>
                  </a:ext>
                </a:extLst>
              </p:cNvPr>
              <p:cNvGrpSpPr/>
              <p:nvPr/>
            </p:nvGrpSpPr>
            <p:grpSpPr>
              <a:xfrm>
                <a:off x="6321192" y="1726008"/>
                <a:ext cx="3721968" cy="1099002"/>
                <a:chOff x="6321192" y="1726008"/>
                <a:chExt cx="3721968" cy="1099002"/>
              </a:xfrm>
            </p:grpSpPr>
            <p:grpSp>
              <p:nvGrpSpPr>
                <p:cNvPr id="16" name="组合 15">
                  <a:extLst>
                    <a:ext uri="{FF2B5EF4-FFF2-40B4-BE49-F238E27FC236}">
                      <a16:creationId xmlns:a16="http://schemas.microsoft.com/office/drawing/2014/main" id="{E96E3F80-EDDD-4E2C-B1CD-2DFCF36EAF3F}"/>
                    </a:ext>
                  </a:extLst>
                </p:cNvPr>
                <p:cNvGrpSpPr/>
                <p:nvPr/>
              </p:nvGrpSpPr>
              <p:grpSpPr>
                <a:xfrm>
                  <a:off x="6321192" y="1726008"/>
                  <a:ext cx="3721968" cy="1099002"/>
                  <a:chOff x="6321192" y="1780173"/>
                  <a:chExt cx="3721968" cy="1099002"/>
                </a:xfrm>
              </p:grpSpPr>
              <p:sp>
                <p:nvSpPr>
                  <p:cNvPr id="18" name="淘宝-想搞设计PPT(倒卖必究)-18">
                    <a:extLst>
                      <a:ext uri="{FF2B5EF4-FFF2-40B4-BE49-F238E27FC236}">
                        <a16:creationId xmlns:a16="http://schemas.microsoft.com/office/drawing/2014/main" id="{54ED52A8-D977-452D-AC92-9141D127A0A3}"/>
                      </a:ext>
                    </a:extLst>
                  </p:cNvPr>
                  <p:cNvSpPr txBox="1"/>
                  <p:nvPr/>
                </p:nvSpPr>
                <p:spPr>
                  <a:xfrm>
                    <a:off x="6321193" y="1780173"/>
                    <a:ext cx="1384995" cy="276999"/>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bg1"/>
                        </a:solidFill>
                        <a:latin typeface="+mj-ea"/>
                        <a:ea typeface="+mj-ea"/>
                      </a:rPr>
                      <a:t>内容主题概括</a:t>
                    </a:r>
                  </a:p>
                </p:txBody>
              </p:sp>
              <p:sp>
                <p:nvSpPr>
                  <p:cNvPr id="19" name="淘宝-想搞设计PPT(倒卖必究)-19">
                    <a:extLst>
                      <a:ext uri="{FF2B5EF4-FFF2-40B4-BE49-F238E27FC236}">
                        <a16:creationId xmlns:a16="http://schemas.microsoft.com/office/drawing/2014/main" id="{25385D27-5999-4D8B-BCC1-D2CA999B9700}"/>
                      </a:ext>
                    </a:extLst>
                  </p:cNvPr>
                  <p:cNvSpPr txBox="1"/>
                  <p:nvPr/>
                </p:nvSpPr>
                <p:spPr>
                  <a:xfrm>
                    <a:off x="6321192" y="2270932"/>
                    <a:ext cx="3721968" cy="6082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bg1"/>
                        </a:solidFill>
                        <a:latin typeface="+mn-ea"/>
                      </a:rPr>
                      <a:t>选择模板中的文字然后鼠标右键，粘贴选项里面选择</a:t>
                    </a:r>
                    <a:r>
                      <a:rPr lang="en-US" altLang="zh-CN" sz="1400" dirty="0">
                        <a:solidFill>
                          <a:schemeClr val="bg1"/>
                        </a:solidFill>
                        <a:latin typeface="+mn-ea"/>
                      </a:rPr>
                      <a:t>“</a:t>
                    </a:r>
                    <a:r>
                      <a:rPr lang="en-US" altLang="zh-CN" sz="1400" dirty="0" err="1">
                        <a:solidFill>
                          <a:schemeClr val="bg1"/>
                        </a:solidFill>
                        <a:latin typeface="+mn-ea"/>
                      </a:rPr>
                      <a:t>只保留文字</a:t>
                    </a:r>
                    <a:r>
                      <a:rPr lang="en-US" altLang="zh-CN" sz="1400" dirty="0">
                        <a:solidFill>
                          <a:schemeClr val="bg1"/>
                        </a:solidFill>
                        <a:latin typeface="+mn-ea"/>
                      </a:rPr>
                      <a:t>”</a:t>
                    </a:r>
                    <a:endParaRPr lang="zh-CN" altLang="en-US" sz="1400" dirty="0">
                      <a:solidFill>
                        <a:schemeClr val="bg1"/>
                      </a:solidFill>
                      <a:latin typeface="+mn-ea"/>
                    </a:endParaRPr>
                  </a:p>
                </p:txBody>
              </p:sp>
            </p:grpSp>
            <p:cxnSp>
              <p:nvCxnSpPr>
                <p:cNvPr id="17" name="淘宝-想搞设计PPT(倒卖必究)-17">
                  <a:extLst>
                    <a:ext uri="{FF2B5EF4-FFF2-40B4-BE49-F238E27FC236}">
                      <a16:creationId xmlns:a16="http://schemas.microsoft.com/office/drawing/2014/main" id="{11EBEB27-EEB7-4BBF-8A2B-0E9B1AB1C941}"/>
                    </a:ext>
                  </a:extLst>
                </p:cNvPr>
                <p:cNvCxnSpPr/>
                <p:nvPr/>
              </p:nvCxnSpPr>
              <p:spPr>
                <a:xfrm>
                  <a:off x="6351672" y="2094847"/>
                  <a:ext cx="10668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A446BDEB-356D-488C-B566-17A1E7C5BB3B}"/>
                </a:ext>
              </a:extLst>
            </p:cNvPr>
            <p:cNvGrpSpPr/>
            <p:nvPr/>
          </p:nvGrpSpPr>
          <p:grpSpPr>
            <a:xfrm>
              <a:off x="7063132" y="3929327"/>
              <a:ext cx="4147916" cy="1577740"/>
              <a:chOff x="6096000" y="1477542"/>
              <a:chExt cx="4147916" cy="1577740"/>
            </a:xfrm>
          </p:grpSpPr>
          <p:sp>
            <p:nvSpPr>
              <p:cNvPr id="26" name="淘宝-想搞设计PPT(倒卖必究)-26">
                <a:extLst>
                  <a:ext uri="{FF2B5EF4-FFF2-40B4-BE49-F238E27FC236}">
                    <a16:creationId xmlns:a16="http://schemas.microsoft.com/office/drawing/2014/main" id="{D805CC0F-8B39-4561-AA36-D0DC869EEC5A}"/>
                  </a:ext>
                </a:extLst>
              </p:cNvPr>
              <p:cNvSpPr/>
              <p:nvPr/>
            </p:nvSpPr>
            <p:spPr>
              <a:xfrm>
                <a:off x="6096000" y="1477542"/>
                <a:ext cx="4147916" cy="1577740"/>
              </a:xfrm>
              <a:prstGeom prst="roundRect">
                <a:avLst>
                  <a:gd name="adj" fmla="val 0"/>
                </a:avLst>
              </a:prstGeom>
              <a:solidFill>
                <a:srgbClr val="15548D"/>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nvGrpSpPr>
              <p:cNvPr id="27" name="组合 26">
                <a:extLst>
                  <a:ext uri="{FF2B5EF4-FFF2-40B4-BE49-F238E27FC236}">
                    <a16:creationId xmlns:a16="http://schemas.microsoft.com/office/drawing/2014/main" id="{5687F8AD-DA69-4705-BF16-5265FC87CA37}"/>
                  </a:ext>
                </a:extLst>
              </p:cNvPr>
              <p:cNvGrpSpPr/>
              <p:nvPr/>
            </p:nvGrpSpPr>
            <p:grpSpPr>
              <a:xfrm>
                <a:off x="6321192" y="1726008"/>
                <a:ext cx="3721968" cy="1099002"/>
                <a:chOff x="6321192" y="1726008"/>
                <a:chExt cx="3721968" cy="1099002"/>
              </a:xfrm>
            </p:grpSpPr>
            <p:grpSp>
              <p:nvGrpSpPr>
                <p:cNvPr id="28" name="组合 27">
                  <a:extLst>
                    <a:ext uri="{FF2B5EF4-FFF2-40B4-BE49-F238E27FC236}">
                      <a16:creationId xmlns:a16="http://schemas.microsoft.com/office/drawing/2014/main" id="{86CA2486-7700-45DC-9494-B9E60210CE96}"/>
                    </a:ext>
                  </a:extLst>
                </p:cNvPr>
                <p:cNvGrpSpPr/>
                <p:nvPr/>
              </p:nvGrpSpPr>
              <p:grpSpPr>
                <a:xfrm>
                  <a:off x="6321192" y="1726008"/>
                  <a:ext cx="3721968" cy="1099002"/>
                  <a:chOff x="6321192" y="1780173"/>
                  <a:chExt cx="3721968" cy="1099002"/>
                </a:xfrm>
              </p:grpSpPr>
              <p:sp>
                <p:nvSpPr>
                  <p:cNvPr id="30" name="淘宝-想搞设计PPT(倒卖必究)-30">
                    <a:extLst>
                      <a:ext uri="{FF2B5EF4-FFF2-40B4-BE49-F238E27FC236}">
                        <a16:creationId xmlns:a16="http://schemas.microsoft.com/office/drawing/2014/main" id="{DE6B5B42-C4D9-44B6-95EC-EF7C30806691}"/>
                      </a:ext>
                    </a:extLst>
                  </p:cNvPr>
                  <p:cNvSpPr txBox="1"/>
                  <p:nvPr/>
                </p:nvSpPr>
                <p:spPr>
                  <a:xfrm>
                    <a:off x="6321193" y="1780173"/>
                    <a:ext cx="1384995" cy="276999"/>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bg1"/>
                        </a:solidFill>
                        <a:latin typeface="+mj-ea"/>
                        <a:ea typeface="+mj-ea"/>
                      </a:rPr>
                      <a:t>内容主题概括</a:t>
                    </a:r>
                  </a:p>
                </p:txBody>
              </p:sp>
              <p:sp>
                <p:nvSpPr>
                  <p:cNvPr id="31" name="淘宝-想搞设计PPT(倒卖必究)-31">
                    <a:extLst>
                      <a:ext uri="{FF2B5EF4-FFF2-40B4-BE49-F238E27FC236}">
                        <a16:creationId xmlns:a16="http://schemas.microsoft.com/office/drawing/2014/main" id="{BA73ABC2-EF38-48CC-A269-7EE5A419126E}"/>
                      </a:ext>
                    </a:extLst>
                  </p:cNvPr>
                  <p:cNvSpPr txBox="1"/>
                  <p:nvPr/>
                </p:nvSpPr>
                <p:spPr>
                  <a:xfrm>
                    <a:off x="6321192" y="2270932"/>
                    <a:ext cx="3721968" cy="6082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bg1"/>
                        </a:solidFill>
                        <a:latin typeface="+mn-ea"/>
                      </a:rPr>
                      <a:t>选择模板中的文字然后鼠标右键，粘贴选项里面选择</a:t>
                    </a:r>
                    <a:r>
                      <a:rPr lang="en-US" altLang="zh-CN" sz="1400" dirty="0">
                        <a:solidFill>
                          <a:schemeClr val="bg1"/>
                        </a:solidFill>
                        <a:latin typeface="+mn-ea"/>
                      </a:rPr>
                      <a:t>“</a:t>
                    </a:r>
                    <a:r>
                      <a:rPr lang="en-US" altLang="zh-CN" sz="1400" dirty="0" err="1">
                        <a:solidFill>
                          <a:schemeClr val="bg1"/>
                        </a:solidFill>
                        <a:latin typeface="+mn-ea"/>
                      </a:rPr>
                      <a:t>只保留文字</a:t>
                    </a:r>
                    <a:r>
                      <a:rPr lang="en-US" altLang="zh-CN" sz="1400" dirty="0">
                        <a:solidFill>
                          <a:schemeClr val="bg1"/>
                        </a:solidFill>
                        <a:latin typeface="+mn-ea"/>
                      </a:rPr>
                      <a:t>”</a:t>
                    </a:r>
                    <a:endParaRPr lang="zh-CN" altLang="en-US" sz="1400" dirty="0">
                      <a:solidFill>
                        <a:schemeClr val="bg1"/>
                      </a:solidFill>
                      <a:latin typeface="+mn-ea"/>
                    </a:endParaRPr>
                  </a:p>
                </p:txBody>
              </p:sp>
            </p:grpSp>
            <p:cxnSp>
              <p:nvCxnSpPr>
                <p:cNvPr id="29" name="淘宝-想搞设计PPT(倒卖必究)-29">
                  <a:extLst>
                    <a:ext uri="{FF2B5EF4-FFF2-40B4-BE49-F238E27FC236}">
                      <a16:creationId xmlns:a16="http://schemas.microsoft.com/office/drawing/2014/main" id="{36FD8F00-5813-4ED9-8744-3E2206BD511D}"/>
                    </a:ext>
                  </a:extLst>
                </p:cNvPr>
                <p:cNvCxnSpPr/>
                <p:nvPr/>
              </p:nvCxnSpPr>
              <p:spPr>
                <a:xfrm>
                  <a:off x="6351672" y="2094847"/>
                  <a:ext cx="10668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grpSp>
      <p:grpSp>
        <p:nvGrpSpPr>
          <p:cNvPr id="34" name="powerpoint template design by DAJU_PPT正版来源小红书大橘PPT微信DAJU_PPT请勿抄袭搬运！盗版必究！">
            <a:extLst>
              <a:ext uri="{FF2B5EF4-FFF2-40B4-BE49-F238E27FC236}">
                <a16:creationId xmlns:a16="http://schemas.microsoft.com/office/drawing/2014/main" id="{14CE9CED-59EA-414B-A33A-62FB3A09D53E}"/>
              </a:ext>
            </a:extLst>
          </p:cNvPr>
          <p:cNvGrpSpPr/>
          <p:nvPr/>
        </p:nvGrpSpPr>
        <p:grpSpPr>
          <a:xfrm>
            <a:off x="787911" y="2426207"/>
            <a:ext cx="3256737" cy="2423981"/>
            <a:chOff x="967548" y="2006832"/>
            <a:chExt cx="3256737" cy="2423981"/>
          </a:xfrm>
        </p:grpSpPr>
        <p:sp>
          <p:nvSpPr>
            <p:cNvPr id="32" name="淘宝-想搞设计PPT(倒卖必究)-32">
              <a:extLst>
                <a:ext uri="{FF2B5EF4-FFF2-40B4-BE49-F238E27FC236}">
                  <a16:creationId xmlns:a16="http://schemas.microsoft.com/office/drawing/2014/main" id="{6905458A-6F7C-4AE5-ACA6-77260C0B5487}"/>
                </a:ext>
              </a:extLst>
            </p:cNvPr>
            <p:cNvSpPr txBox="1"/>
            <p:nvPr/>
          </p:nvSpPr>
          <p:spPr>
            <a:xfrm>
              <a:off x="967549" y="2006832"/>
              <a:ext cx="1384995" cy="276999"/>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latin typeface="+mj-ea"/>
                  <a:ea typeface="+mj-ea"/>
                </a:rPr>
                <a:t>内容主题概括</a:t>
              </a:r>
            </a:p>
          </p:txBody>
        </p:sp>
        <p:sp>
          <p:nvSpPr>
            <p:cNvPr id="33" name="淘宝-想搞设计PPT(倒卖必究)-33">
              <a:extLst>
                <a:ext uri="{FF2B5EF4-FFF2-40B4-BE49-F238E27FC236}">
                  <a16:creationId xmlns:a16="http://schemas.microsoft.com/office/drawing/2014/main" id="{D5D75B71-9CFC-4F83-8FF3-8DA862C08371}"/>
                </a:ext>
              </a:extLst>
            </p:cNvPr>
            <p:cNvSpPr txBox="1"/>
            <p:nvPr/>
          </p:nvSpPr>
          <p:spPr>
            <a:xfrm>
              <a:off x="967548" y="2497591"/>
              <a:ext cx="3256737" cy="193322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a:p>
              <a:pPr defTabSz="457200">
                <a:lnSpc>
                  <a:spcPct val="130000"/>
                </a:lnSpc>
                <a:buClr>
                  <a:srgbClr val="E7E6E6">
                    <a:lumMod val="10000"/>
                  </a:srgbClr>
                </a:buClr>
                <a:defRPr/>
              </a:pPr>
              <a:r>
                <a:rPr kumimoji="0" lang="zh-CN" altLang="en-US" sz="1400" b="0" i="0" u="none" strike="noStrike" kern="1200" cap="none" spc="0" normalizeH="0" baseline="0" noProof="0" dirty="0">
                  <a:ln>
                    <a:noFill/>
                  </a:ln>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grpSp>
      <p:sp>
        <p:nvSpPr>
          <p:cNvPr id="3" name="淘宝-想搞设计PPT(倒卖必究)-3">
            <a:extLst>
              <a:ext uri="{FF2B5EF4-FFF2-40B4-BE49-F238E27FC236}">
                <a16:creationId xmlns:a16="http://schemas.microsoft.com/office/drawing/2014/main" id="{85299038-022B-EDE2-4057-0CBF318ECA23}"/>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5" name="淘宝-想搞设计PPT(倒卖必究)-5">
            <a:extLst>
              <a:ext uri="{FF2B5EF4-FFF2-40B4-BE49-F238E27FC236}">
                <a16:creationId xmlns:a16="http://schemas.microsoft.com/office/drawing/2014/main" id="{A84CF22F-79A2-E56B-FB79-23B574200009}"/>
              </a:ext>
            </a:extLst>
          </p:cNvPr>
          <p:cNvSpPr txBox="1"/>
          <p:nvPr/>
        </p:nvSpPr>
        <p:spPr>
          <a:xfrm>
            <a:off x="6241045"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思路及方法</a:t>
            </a:r>
          </a:p>
        </p:txBody>
      </p:sp>
      <p:sp>
        <p:nvSpPr>
          <p:cNvPr id="7" name="淘宝-想搞设计PPT(倒卖必究)-7">
            <a:extLst>
              <a:ext uri="{FF2B5EF4-FFF2-40B4-BE49-F238E27FC236}">
                <a16:creationId xmlns:a16="http://schemas.microsoft.com/office/drawing/2014/main" id="{8DACA972-4394-5CD8-1229-9A762B175994}"/>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8" name="淘宝-想搞设计PPT(倒卖必究)-8">
            <a:extLst>
              <a:ext uri="{FF2B5EF4-FFF2-40B4-BE49-F238E27FC236}">
                <a16:creationId xmlns:a16="http://schemas.microsoft.com/office/drawing/2014/main" id="{06CEF2F7-6F7B-DBAC-BAAA-1C550F48D3EC}"/>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9" name="淘宝-想搞设计PPT(倒卖必究)-9">
            <a:extLst>
              <a:ext uri="{FF2B5EF4-FFF2-40B4-BE49-F238E27FC236}">
                <a16:creationId xmlns:a16="http://schemas.microsoft.com/office/drawing/2014/main" id="{6876E5C4-85F9-8311-C39C-4378F3DB5CA8}"/>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10" name="淘宝-想搞设计PPT(倒卖必究)-10">
            <a:extLst>
              <a:ext uri="{FF2B5EF4-FFF2-40B4-BE49-F238E27FC236}">
                <a16:creationId xmlns:a16="http://schemas.microsoft.com/office/drawing/2014/main" id="{37BB94EA-0E0F-9F6C-0064-CFFE8425956F}"/>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11" name="淘宝-想搞设计PPT(倒卖必究)-11">
            <a:extLst>
              <a:ext uri="{FF2B5EF4-FFF2-40B4-BE49-F238E27FC236}">
                <a16:creationId xmlns:a16="http://schemas.microsoft.com/office/drawing/2014/main" id="{31A83BD2-9C2E-8439-DB83-059C6CF6F36B}"/>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2" name="淘宝-想搞设计PPT(倒卖必究)-12">
            <a:extLst>
              <a:ext uri="{FF2B5EF4-FFF2-40B4-BE49-F238E27FC236}">
                <a16:creationId xmlns:a16="http://schemas.microsoft.com/office/drawing/2014/main" id="{E07E8250-0304-A85C-1A1F-CC38A63D981D}"/>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pic>
        <p:nvPicPr>
          <p:cNvPr id="39" name="Picture 38" descr="华中科技大学.png"/>
          <p:cNvPicPr>
            <a:picLocks noChangeAspect="1"/>
          </p:cNvPicPr>
          <p:nvPr/>
        </p:nvPicPr>
        <p:blipFill>
          <a:blip r:embed="rId6"/>
          <a:stretch>
            <a:fillRect/>
          </a:stretch>
        </p:blipFill>
        <p:spPr>
          <a:xfrm>
            <a:off x="10715819" y="6359500"/>
            <a:ext cx="1229423" cy="270033"/>
          </a:xfrm>
          <a:prstGeom prst="rect">
            <a:avLst/>
          </a:prstGeom>
        </p:spPr>
      </p:pic>
      <p:sp>
        <p:nvSpPr>
          <p:cNvPr id="35" name="淘宝-想搞设计PPT(倒卖必究)-35">
            <a:extLst>
              <a:ext uri="{FF2B5EF4-FFF2-40B4-BE49-F238E27FC236}">
                <a16:creationId xmlns:a16="http://schemas.microsoft.com/office/drawing/2014/main" id="{97F67B86-B23A-3483-0DF8-63B4E2BA3AC8}"/>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201177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想搞设计PPT(倒卖必究)-19">
            <a:extLst>
              <a:ext uri="{FF2B5EF4-FFF2-40B4-BE49-F238E27FC236}">
                <a16:creationId xmlns:a16="http://schemas.microsoft.com/office/drawing/2014/main" id="{B84917E8-D830-496E-941C-4E89F9BA5677}"/>
              </a:ext>
            </a:extLst>
          </p:cNvPr>
          <p:cNvSpPr/>
          <p:nvPr/>
        </p:nvSpPr>
        <p:spPr>
          <a:xfrm>
            <a:off x="4534275" y="987950"/>
            <a:ext cx="3217806" cy="3217802"/>
          </a:xfrm>
          <a:prstGeom prst="arc">
            <a:avLst>
              <a:gd name="adj1" fmla="val 20682966"/>
              <a:gd name="adj2" fmla="val 11766674"/>
            </a:avLst>
          </a:prstGeom>
          <a:solidFill>
            <a:srgbClr val="F9F9F9"/>
          </a:solidFill>
          <a:ln w="12700" cap="flat" cmpd="sng" algn="ctr">
            <a:solidFill>
              <a:srgbClr val="D9D9D9"/>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a:extLst>
              <a:ext uri="{FF2B5EF4-FFF2-40B4-BE49-F238E27FC236}">
                <a16:creationId xmlns:a16="http://schemas.microsoft.com/office/drawing/2014/main" id="{495732CA-AC8D-49D7-914B-0B9EAB29F984}"/>
              </a:ext>
            </a:extLst>
          </p:cNvPr>
          <p:cNvSpPr/>
          <p:nvPr/>
        </p:nvSpPr>
        <p:spPr>
          <a:xfrm>
            <a:off x="3344465" y="5313320"/>
            <a:ext cx="5565856" cy="70134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6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6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5" name="淘宝-想搞设计PPT(倒卖必究)-5">
            <a:extLst>
              <a:ext uri="{FF2B5EF4-FFF2-40B4-BE49-F238E27FC236}">
                <a16:creationId xmlns:a16="http://schemas.microsoft.com/office/drawing/2014/main" id="{ED83DC08-B118-4A8D-864A-9073D988BE43}"/>
              </a:ext>
            </a:extLst>
          </p:cNvPr>
          <p:cNvSpPr/>
          <p:nvPr/>
        </p:nvSpPr>
        <p:spPr>
          <a:xfrm>
            <a:off x="526647" y="3698667"/>
            <a:ext cx="3779120" cy="10214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6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6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6" name="淘宝-想搞设计PPT(倒卖必究)-6">
            <a:extLst>
              <a:ext uri="{FF2B5EF4-FFF2-40B4-BE49-F238E27FC236}">
                <a16:creationId xmlns:a16="http://schemas.microsoft.com/office/drawing/2014/main" id="{377E398D-781E-4230-A166-03861F6AD175}"/>
              </a:ext>
            </a:extLst>
          </p:cNvPr>
          <p:cNvSpPr txBox="1"/>
          <p:nvPr/>
        </p:nvSpPr>
        <p:spPr>
          <a:xfrm>
            <a:off x="1902172" y="3305667"/>
            <a:ext cx="239453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dirty="0">
                <a:solidFill/>
                <a:latin typeface="+mj-ea"/>
                <a:ea typeface="+mj-ea"/>
                <a:cs typeface="+mn-ea"/>
                <a:sym typeface="+mn-lt"/>
              </a:rPr>
              <a:t>输入标题文字</a:t>
            </a:r>
          </a:p>
        </p:txBody>
      </p:sp>
      <p:grpSp>
        <p:nvGrpSpPr>
          <p:cNvPr id="20" name="powerpoint template design by DAJU_PPT正版来源小红书大橘PPT微信DAJU_PPT请勿抄袭搬运！盗版必究！">
            <a:extLst>
              <a:ext uri="{FF2B5EF4-FFF2-40B4-BE49-F238E27FC236}">
                <a16:creationId xmlns:a16="http://schemas.microsoft.com/office/drawing/2014/main" id="{14F3EF4B-BEA2-48DC-9751-D6E84C3F0753}"/>
              </a:ext>
            </a:extLst>
          </p:cNvPr>
          <p:cNvGrpSpPr/>
          <p:nvPr/>
        </p:nvGrpSpPr>
        <p:grpSpPr>
          <a:xfrm>
            <a:off x="7909040" y="3305668"/>
            <a:ext cx="3756313" cy="1414432"/>
            <a:chOff x="7909040" y="3305668"/>
            <a:chExt cx="3756313" cy="1414432"/>
          </a:xfrm>
        </p:grpSpPr>
        <p:sp>
          <p:nvSpPr>
            <p:cNvPr id="3" name="淘宝-想搞设计PPT(倒卖必究)-3">
              <a:extLst>
                <a:ext uri="{FF2B5EF4-FFF2-40B4-BE49-F238E27FC236}">
                  <a16:creationId xmlns:a16="http://schemas.microsoft.com/office/drawing/2014/main" id="{0A84EE5E-80AE-4603-9E61-B1C933832599}"/>
                </a:ext>
              </a:extLst>
            </p:cNvPr>
            <p:cNvSpPr/>
            <p:nvPr/>
          </p:nvSpPr>
          <p:spPr>
            <a:xfrm>
              <a:off x="7909040" y="3698667"/>
              <a:ext cx="3756313" cy="10214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6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6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7" name="淘宝-想搞设计PPT(倒卖必究)-7">
              <a:extLst>
                <a:ext uri="{FF2B5EF4-FFF2-40B4-BE49-F238E27FC236}">
                  <a16:creationId xmlns:a16="http://schemas.microsoft.com/office/drawing/2014/main" id="{C22A3D53-6B03-4E1D-9BC3-9D839EC2F35F}"/>
                </a:ext>
              </a:extLst>
            </p:cNvPr>
            <p:cNvSpPr txBox="1"/>
            <p:nvPr/>
          </p:nvSpPr>
          <p:spPr>
            <a:xfrm>
              <a:off x="7918100" y="3305668"/>
              <a:ext cx="217345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latin typeface="+mj-ea"/>
                  <a:ea typeface="+mj-ea"/>
                  <a:cs typeface="+mn-ea"/>
                  <a:sym typeface="+mn-lt"/>
                </a:rPr>
                <a:t>输入标题文字</a:t>
              </a:r>
            </a:p>
          </p:txBody>
        </p:sp>
      </p:grpSp>
      <p:sp>
        <p:nvSpPr>
          <p:cNvPr id="8" name="淘宝-想搞设计PPT(倒卖必究)-8">
            <a:extLst>
              <a:ext uri="{FF2B5EF4-FFF2-40B4-BE49-F238E27FC236}">
                <a16:creationId xmlns:a16="http://schemas.microsoft.com/office/drawing/2014/main" id="{3B0696AA-6CB4-4039-8413-348E85F17A91}"/>
              </a:ext>
            </a:extLst>
          </p:cNvPr>
          <p:cNvSpPr txBox="1"/>
          <p:nvPr/>
        </p:nvSpPr>
        <p:spPr>
          <a:xfrm>
            <a:off x="5152689" y="4945652"/>
            <a:ext cx="19494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1F79CA"/>
                </a:solidFill>
                <a:latin typeface="+mj-ea"/>
                <a:ea typeface="+mj-ea"/>
                <a:cs typeface="+mn-ea"/>
                <a:sym typeface="+mn-lt"/>
              </a:rPr>
              <a:t>输入标题文字</a:t>
            </a:r>
          </a:p>
        </p:txBody>
      </p:sp>
      <p:grpSp>
        <p:nvGrpSpPr>
          <p:cNvPr id="9" name="powerpoint template design by DAJU_PPT正版来源小红书大橘PPT微信DAJU_PPT请勿抄袭搬运！盗版必究！">
            <a:extLst>
              <a:ext uri="{FF2B5EF4-FFF2-40B4-BE49-F238E27FC236}">
                <a16:creationId xmlns:a16="http://schemas.microsoft.com/office/drawing/2014/main" id="{F9DAF327-252C-41C2-829A-03983388F0D5}"/>
              </a:ext>
            </a:extLst>
          </p:cNvPr>
          <p:cNvGrpSpPr/>
          <p:nvPr/>
        </p:nvGrpSpPr>
        <p:grpSpPr>
          <a:xfrm>
            <a:off x="4479137" y="3287639"/>
            <a:ext cx="578761" cy="578761"/>
            <a:chOff x="3423193" y="2145549"/>
            <a:chExt cx="411480" cy="411480"/>
          </a:xfrm>
          <a:solidFill>
            <a:srgbClr val="000000"/>
          </a:solidFill>
        </p:grpSpPr>
        <p:sp>
          <p:nvSpPr>
            <p:cNvPr id="17" name="淘宝-想搞设计PPT(倒卖必究)-17">
              <a:extLst>
                <a:ext uri="{FF2B5EF4-FFF2-40B4-BE49-F238E27FC236}">
                  <a16:creationId xmlns:a16="http://schemas.microsoft.com/office/drawing/2014/main" id="{FCB93F52-F085-4987-9BE7-54502FF1C514}"/>
                </a:ext>
              </a:extLst>
            </p:cNvPr>
            <p:cNvSpPr/>
            <p:nvPr/>
          </p:nvSpPr>
          <p:spPr>
            <a:xfrm>
              <a:off x="3423193" y="2145549"/>
              <a:ext cx="411480"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cs typeface="+mn-ea"/>
                <a:sym typeface="+mn-lt"/>
              </a:endParaRPr>
            </a:p>
          </p:txBody>
        </p:sp>
        <p:sp>
          <p:nvSpPr>
            <p:cNvPr id="18" name="淘宝-想搞设计PPT(倒卖必究)-18">
              <a:extLst>
                <a:ext uri="{FF2B5EF4-FFF2-40B4-BE49-F238E27FC236}">
                  <a16:creationId xmlns:a16="http://schemas.microsoft.com/office/drawing/2014/main" id="{7F0B3DC9-929B-4EF2-BD3A-4E19BA8462E5}"/>
                </a:ext>
              </a:extLst>
            </p:cNvPr>
            <p:cNvSpPr>
              <a:spLocks noEditPoints="1"/>
            </p:cNvSpPr>
            <p:nvPr/>
          </p:nvSpPr>
          <p:spPr bwMode="auto">
            <a:xfrm>
              <a:off x="3505108" y="2222701"/>
              <a:ext cx="260350" cy="257175"/>
            </a:xfrm>
            <a:custGeom>
              <a:avLst/>
              <a:gdLst>
                <a:gd name="T0" fmla="*/ 38 w 76"/>
                <a:gd name="T1" fmla="*/ 0 h 75"/>
                <a:gd name="T2" fmla="*/ 65 w 76"/>
                <a:gd name="T3" fmla="*/ 11 h 75"/>
                <a:gd name="T4" fmla="*/ 76 w 76"/>
                <a:gd name="T5" fmla="*/ 37 h 75"/>
                <a:gd name="T6" fmla="*/ 65 w 76"/>
                <a:gd name="T7" fmla="*/ 64 h 75"/>
                <a:gd name="T8" fmla="*/ 38 w 76"/>
                <a:gd name="T9" fmla="*/ 75 h 75"/>
                <a:gd name="T10" fmla="*/ 11 w 76"/>
                <a:gd name="T11" fmla="*/ 64 h 75"/>
                <a:gd name="T12" fmla="*/ 0 w 76"/>
                <a:gd name="T13" fmla="*/ 37 h 75"/>
                <a:gd name="T14" fmla="*/ 11 w 76"/>
                <a:gd name="T15" fmla="*/ 11 h 75"/>
                <a:gd name="T16" fmla="*/ 38 w 76"/>
                <a:gd name="T17" fmla="*/ 0 h 75"/>
                <a:gd name="T18" fmla="*/ 43 w 76"/>
                <a:gd name="T19" fmla="*/ 36 h 75"/>
                <a:gd name="T20" fmla="*/ 42 w 76"/>
                <a:gd name="T21" fmla="*/ 35 h 75"/>
                <a:gd name="T22" fmla="*/ 53 w 76"/>
                <a:gd name="T23" fmla="*/ 18 h 75"/>
                <a:gd name="T24" fmla="*/ 51 w 76"/>
                <a:gd name="T25" fmla="*/ 16 h 75"/>
                <a:gd name="T26" fmla="*/ 39 w 76"/>
                <a:gd name="T27" fmla="*/ 33 h 75"/>
                <a:gd name="T28" fmla="*/ 35 w 76"/>
                <a:gd name="T29" fmla="*/ 33 h 75"/>
                <a:gd name="T30" fmla="*/ 33 w 76"/>
                <a:gd name="T31" fmla="*/ 40 h 75"/>
                <a:gd name="T32" fmla="*/ 40 w 76"/>
                <a:gd name="T33" fmla="*/ 43 h 75"/>
                <a:gd name="T34" fmla="*/ 41 w 76"/>
                <a:gd name="T35" fmla="*/ 43 h 75"/>
                <a:gd name="T36" fmla="*/ 54 w 76"/>
                <a:gd name="T37" fmla="*/ 47 h 75"/>
                <a:gd name="T38" fmla="*/ 55 w 76"/>
                <a:gd name="T39" fmla="*/ 43 h 75"/>
                <a:gd name="T40" fmla="*/ 43 w 76"/>
                <a:gd name="T41" fmla="*/ 38 h 75"/>
                <a:gd name="T42" fmla="*/ 43 w 76"/>
                <a:gd name="T43" fmla="*/ 36 h 75"/>
                <a:gd name="T44" fmla="*/ 57 w 76"/>
                <a:gd name="T45" fmla="*/ 18 h 75"/>
                <a:gd name="T46" fmla="*/ 38 w 76"/>
                <a:gd name="T47" fmla="*/ 10 h 75"/>
                <a:gd name="T48" fmla="*/ 19 w 76"/>
                <a:gd name="T49" fmla="*/ 18 h 75"/>
                <a:gd name="T50" fmla="*/ 10 w 76"/>
                <a:gd name="T51" fmla="*/ 37 h 75"/>
                <a:gd name="T52" fmla="*/ 19 w 76"/>
                <a:gd name="T53" fmla="*/ 57 h 75"/>
                <a:gd name="T54" fmla="*/ 38 w 76"/>
                <a:gd name="T55" fmla="*/ 65 h 75"/>
                <a:gd name="T56" fmla="*/ 57 w 76"/>
                <a:gd name="T57" fmla="*/ 57 h 75"/>
                <a:gd name="T58" fmla="*/ 65 w 76"/>
                <a:gd name="T59" fmla="*/ 37 h 75"/>
                <a:gd name="T60" fmla="*/ 57 w 76"/>
                <a:gd name="T61"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75">
                  <a:moveTo>
                    <a:pt x="38" y="0"/>
                  </a:moveTo>
                  <a:cubicBezTo>
                    <a:pt x="48" y="0"/>
                    <a:pt x="58" y="4"/>
                    <a:pt x="65" y="11"/>
                  </a:cubicBezTo>
                  <a:cubicBezTo>
                    <a:pt x="71" y="18"/>
                    <a:pt x="76" y="27"/>
                    <a:pt x="76" y="37"/>
                  </a:cubicBezTo>
                  <a:cubicBezTo>
                    <a:pt x="76" y="48"/>
                    <a:pt x="71" y="57"/>
                    <a:pt x="65" y="64"/>
                  </a:cubicBezTo>
                  <a:cubicBezTo>
                    <a:pt x="58" y="71"/>
                    <a:pt x="48" y="75"/>
                    <a:pt x="38" y="75"/>
                  </a:cubicBezTo>
                  <a:cubicBezTo>
                    <a:pt x="28" y="75"/>
                    <a:pt x="18" y="71"/>
                    <a:pt x="11" y="64"/>
                  </a:cubicBezTo>
                  <a:cubicBezTo>
                    <a:pt x="4" y="57"/>
                    <a:pt x="0" y="48"/>
                    <a:pt x="0" y="37"/>
                  </a:cubicBezTo>
                  <a:cubicBezTo>
                    <a:pt x="0" y="27"/>
                    <a:pt x="4" y="18"/>
                    <a:pt x="11" y="11"/>
                  </a:cubicBezTo>
                  <a:cubicBezTo>
                    <a:pt x="18" y="4"/>
                    <a:pt x="28" y="0"/>
                    <a:pt x="38" y="0"/>
                  </a:cubicBezTo>
                  <a:close/>
                  <a:moveTo>
                    <a:pt x="43" y="36"/>
                  </a:moveTo>
                  <a:cubicBezTo>
                    <a:pt x="42" y="35"/>
                    <a:pt x="42" y="35"/>
                    <a:pt x="42" y="35"/>
                  </a:cubicBezTo>
                  <a:cubicBezTo>
                    <a:pt x="46" y="30"/>
                    <a:pt x="50" y="24"/>
                    <a:pt x="53" y="18"/>
                  </a:cubicBezTo>
                  <a:cubicBezTo>
                    <a:pt x="52" y="17"/>
                    <a:pt x="52" y="17"/>
                    <a:pt x="51" y="16"/>
                  </a:cubicBezTo>
                  <a:cubicBezTo>
                    <a:pt x="46" y="21"/>
                    <a:pt x="42" y="27"/>
                    <a:pt x="39" y="33"/>
                  </a:cubicBezTo>
                  <a:cubicBezTo>
                    <a:pt x="38" y="33"/>
                    <a:pt x="36" y="33"/>
                    <a:pt x="35" y="33"/>
                  </a:cubicBezTo>
                  <a:cubicBezTo>
                    <a:pt x="33" y="34"/>
                    <a:pt x="31" y="38"/>
                    <a:pt x="33" y="40"/>
                  </a:cubicBezTo>
                  <a:cubicBezTo>
                    <a:pt x="34" y="43"/>
                    <a:pt x="37" y="44"/>
                    <a:pt x="40" y="43"/>
                  </a:cubicBezTo>
                  <a:cubicBezTo>
                    <a:pt x="40" y="43"/>
                    <a:pt x="41" y="43"/>
                    <a:pt x="41" y="43"/>
                  </a:cubicBezTo>
                  <a:cubicBezTo>
                    <a:pt x="45" y="45"/>
                    <a:pt x="49" y="46"/>
                    <a:pt x="54" y="47"/>
                  </a:cubicBezTo>
                  <a:cubicBezTo>
                    <a:pt x="55" y="46"/>
                    <a:pt x="55" y="45"/>
                    <a:pt x="55" y="43"/>
                  </a:cubicBezTo>
                  <a:cubicBezTo>
                    <a:pt x="51" y="41"/>
                    <a:pt x="47" y="40"/>
                    <a:pt x="43" y="38"/>
                  </a:cubicBezTo>
                  <a:cubicBezTo>
                    <a:pt x="43" y="38"/>
                    <a:pt x="43" y="37"/>
                    <a:pt x="43" y="36"/>
                  </a:cubicBezTo>
                  <a:close/>
                  <a:moveTo>
                    <a:pt x="57" y="18"/>
                  </a:moveTo>
                  <a:cubicBezTo>
                    <a:pt x="52" y="13"/>
                    <a:pt x="46" y="10"/>
                    <a:pt x="38" y="10"/>
                  </a:cubicBezTo>
                  <a:cubicBezTo>
                    <a:pt x="30" y="10"/>
                    <a:pt x="23" y="13"/>
                    <a:pt x="19" y="18"/>
                  </a:cubicBezTo>
                  <a:cubicBezTo>
                    <a:pt x="14" y="23"/>
                    <a:pt x="10" y="30"/>
                    <a:pt x="10" y="37"/>
                  </a:cubicBezTo>
                  <a:cubicBezTo>
                    <a:pt x="10" y="45"/>
                    <a:pt x="14" y="52"/>
                    <a:pt x="19" y="57"/>
                  </a:cubicBezTo>
                  <a:cubicBezTo>
                    <a:pt x="23" y="62"/>
                    <a:pt x="30" y="65"/>
                    <a:pt x="38" y="65"/>
                  </a:cubicBezTo>
                  <a:cubicBezTo>
                    <a:pt x="46" y="65"/>
                    <a:pt x="52" y="62"/>
                    <a:pt x="57" y="57"/>
                  </a:cubicBezTo>
                  <a:cubicBezTo>
                    <a:pt x="62" y="52"/>
                    <a:pt x="65" y="45"/>
                    <a:pt x="65" y="37"/>
                  </a:cubicBezTo>
                  <a:cubicBezTo>
                    <a:pt x="65" y="30"/>
                    <a:pt x="62" y="23"/>
                    <a:pt x="57" y="18"/>
                  </a:cubicBezTo>
                  <a:close/>
                </a:path>
              </a:pathLst>
            </a:custGeom>
            <a:grpFill/>
            <a:ln>
              <a:noFill/>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grpSp>
      <p:grpSp>
        <p:nvGrpSpPr>
          <p:cNvPr id="10" name="powerpoint template design by DAJU_PPT正版来源小红书大橘PPT微信DAJU_PPT请勿抄袭搬运！盗版必究！">
            <a:extLst>
              <a:ext uri="{FF2B5EF4-FFF2-40B4-BE49-F238E27FC236}">
                <a16:creationId xmlns:a16="http://schemas.microsoft.com/office/drawing/2014/main" id="{F384AD27-CAF6-4EDE-A2AA-2FF6FE37019C}"/>
              </a:ext>
            </a:extLst>
          </p:cNvPr>
          <p:cNvGrpSpPr/>
          <p:nvPr/>
        </p:nvGrpSpPr>
        <p:grpSpPr>
          <a:xfrm>
            <a:off x="7224004" y="3287639"/>
            <a:ext cx="578761" cy="578761"/>
            <a:chOff x="5374701" y="2145549"/>
            <a:chExt cx="411480" cy="411480"/>
          </a:xfrm>
          <a:solidFill>
            <a:srgbClr val="000000"/>
          </a:solidFill>
        </p:grpSpPr>
        <p:sp>
          <p:nvSpPr>
            <p:cNvPr id="15" name="淘宝-想搞设计PPT(倒卖必究)-15">
              <a:extLst>
                <a:ext uri="{FF2B5EF4-FFF2-40B4-BE49-F238E27FC236}">
                  <a16:creationId xmlns:a16="http://schemas.microsoft.com/office/drawing/2014/main" id="{DFF1ACE1-1328-46D5-889A-6BEFF2EB6B23}"/>
                </a:ext>
              </a:extLst>
            </p:cNvPr>
            <p:cNvSpPr/>
            <p:nvPr/>
          </p:nvSpPr>
          <p:spPr>
            <a:xfrm>
              <a:off x="5374701" y="2145549"/>
              <a:ext cx="411480"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cs typeface="+mn-ea"/>
                <a:sym typeface="+mn-lt"/>
              </a:endParaRPr>
            </a:p>
          </p:txBody>
        </p:sp>
        <p:sp>
          <p:nvSpPr>
            <p:cNvPr id="16" name="淘宝-想搞设计PPT(倒卖必究)-16">
              <a:extLst>
                <a:ext uri="{FF2B5EF4-FFF2-40B4-BE49-F238E27FC236}">
                  <a16:creationId xmlns:a16="http://schemas.microsoft.com/office/drawing/2014/main" id="{5943EBDB-E718-40CA-ABA4-2DF38C76486B}"/>
                </a:ext>
              </a:extLst>
            </p:cNvPr>
            <p:cNvSpPr>
              <a:spLocks noEditPoints="1"/>
            </p:cNvSpPr>
            <p:nvPr/>
          </p:nvSpPr>
          <p:spPr bwMode="auto">
            <a:xfrm>
              <a:off x="5435766" y="2240164"/>
              <a:ext cx="304800" cy="222250"/>
            </a:xfrm>
            <a:custGeom>
              <a:avLst/>
              <a:gdLst>
                <a:gd name="T0" fmla="*/ 44 w 89"/>
                <a:gd name="T1" fmla="*/ 12 h 65"/>
                <a:gd name="T2" fmla="*/ 71 w 89"/>
                <a:gd name="T3" fmla="*/ 39 h 65"/>
                <a:gd name="T4" fmla="*/ 71 w 89"/>
                <a:gd name="T5" fmla="*/ 42 h 65"/>
                <a:gd name="T6" fmla="*/ 61 w 89"/>
                <a:gd name="T7" fmla="*/ 45 h 65"/>
                <a:gd name="T8" fmla="*/ 52 w 89"/>
                <a:gd name="T9" fmla="*/ 46 h 65"/>
                <a:gd name="T10" fmla="*/ 47 w 89"/>
                <a:gd name="T11" fmla="*/ 44 h 65"/>
                <a:gd name="T12" fmla="*/ 42 w 89"/>
                <a:gd name="T13" fmla="*/ 44 h 65"/>
                <a:gd name="T14" fmla="*/ 37 w 89"/>
                <a:gd name="T15" fmla="*/ 49 h 65"/>
                <a:gd name="T16" fmla="*/ 37 w 89"/>
                <a:gd name="T17" fmla="*/ 49 h 65"/>
                <a:gd name="T18" fmla="*/ 42 w 89"/>
                <a:gd name="T19" fmla="*/ 53 h 65"/>
                <a:gd name="T20" fmla="*/ 47 w 89"/>
                <a:gd name="T21" fmla="*/ 53 h 65"/>
                <a:gd name="T22" fmla="*/ 52 w 89"/>
                <a:gd name="T23" fmla="*/ 51 h 65"/>
                <a:gd name="T24" fmla="*/ 62 w 89"/>
                <a:gd name="T25" fmla="*/ 49 h 65"/>
                <a:gd name="T26" fmla="*/ 70 w 89"/>
                <a:gd name="T27" fmla="*/ 47 h 65"/>
                <a:gd name="T28" fmla="*/ 44 w 89"/>
                <a:gd name="T29" fmla="*/ 65 h 65"/>
                <a:gd name="T30" fmla="*/ 18 w 89"/>
                <a:gd name="T31" fmla="*/ 39 h 65"/>
                <a:gd name="T32" fmla="*/ 44 w 89"/>
                <a:gd name="T33" fmla="*/ 12 h 65"/>
                <a:gd name="T34" fmla="*/ 45 w 89"/>
                <a:gd name="T35" fmla="*/ 0 h 65"/>
                <a:gd name="T36" fmla="*/ 17 w 89"/>
                <a:gd name="T37" fmla="*/ 11 h 65"/>
                <a:gd name="T38" fmla="*/ 8 w 89"/>
                <a:gd name="T39" fmla="*/ 28 h 65"/>
                <a:gd name="T40" fmla="*/ 6 w 89"/>
                <a:gd name="T41" fmla="*/ 28 h 65"/>
                <a:gd name="T42" fmla="*/ 0 w 89"/>
                <a:gd name="T43" fmla="*/ 33 h 65"/>
                <a:gd name="T44" fmla="*/ 0 w 89"/>
                <a:gd name="T45" fmla="*/ 42 h 65"/>
                <a:gd name="T46" fmla="*/ 6 w 89"/>
                <a:gd name="T47" fmla="*/ 48 h 65"/>
                <a:gd name="T48" fmla="*/ 14 w 89"/>
                <a:gd name="T49" fmla="*/ 48 h 65"/>
                <a:gd name="T50" fmla="*/ 14 w 89"/>
                <a:gd name="T51" fmla="*/ 28 h 65"/>
                <a:gd name="T52" fmla="*/ 22 w 89"/>
                <a:gd name="T53" fmla="*/ 16 h 65"/>
                <a:gd name="T54" fmla="*/ 45 w 89"/>
                <a:gd name="T55" fmla="*/ 6 h 65"/>
                <a:gd name="T56" fmla="*/ 68 w 89"/>
                <a:gd name="T57" fmla="*/ 16 h 65"/>
                <a:gd name="T58" fmla="*/ 75 w 89"/>
                <a:gd name="T59" fmla="*/ 28 h 65"/>
                <a:gd name="T60" fmla="*/ 75 w 89"/>
                <a:gd name="T61" fmla="*/ 48 h 65"/>
                <a:gd name="T62" fmla="*/ 83 w 89"/>
                <a:gd name="T63" fmla="*/ 48 h 65"/>
                <a:gd name="T64" fmla="*/ 89 w 89"/>
                <a:gd name="T65" fmla="*/ 42 h 65"/>
                <a:gd name="T66" fmla="*/ 89 w 89"/>
                <a:gd name="T67" fmla="*/ 33 h 65"/>
                <a:gd name="T68" fmla="*/ 83 w 89"/>
                <a:gd name="T69" fmla="*/ 28 h 65"/>
                <a:gd name="T70" fmla="*/ 82 w 89"/>
                <a:gd name="T71" fmla="*/ 28 h 65"/>
                <a:gd name="T72" fmla="*/ 72 w 89"/>
                <a:gd name="T73" fmla="*/ 11 h 65"/>
                <a:gd name="T74" fmla="*/ 45 w 89"/>
                <a:gd name="T7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65">
                  <a:moveTo>
                    <a:pt x="44" y="12"/>
                  </a:moveTo>
                  <a:cubicBezTo>
                    <a:pt x="59" y="12"/>
                    <a:pt x="71" y="24"/>
                    <a:pt x="71" y="39"/>
                  </a:cubicBezTo>
                  <a:cubicBezTo>
                    <a:pt x="71" y="40"/>
                    <a:pt x="71" y="41"/>
                    <a:pt x="71" y="42"/>
                  </a:cubicBezTo>
                  <a:cubicBezTo>
                    <a:pt x="68" y="43"/>
                    <a:pt x="65" y="44"/>
                    <a:pt x="61" y="45"/>
                  </a:cubicBezTo>
                  <a:cubicBezTo>
                    <a:pt x="58" y="46"/>
                    <a:pt x="55" y="46"/>
                    <a:pt x="52" y="46"/>
                  </a:cubicBezTo>
                  <a:cubicBezTo>
                    <a:pt x="51" y="45"/>
                    <a:pt x="49" y="44"/>
                    <a:pt x="47" y="44"/>
                  </a:cubicBezTo>
                  <a:cubicBezTo>
                    <a:pt x="42" y="44"/>
                    <a:pt x="42" y="44"/>
                    <a:pt x="42" y="44"/>
                  </a:cubicBezTo>
                  <a:cubicBezTo>
                    <a:pt x="39" y="44"/>
                    <a:pt x="37" y="46"/>
                    <a:pt x="37" y="49"/>
                  </a:cubicBezTo>
                  <a:cubicBezTo>
                    <a:pt x="37" y="49"/>
                    <a:pt x="37" y="49"/>
                    <a:pt x="37" y="49"/>
                  </a:cubicBezTo>
                  <a:cubicBezTo>
                    <a:pt x="37" y="51"/>
                    <a:pt x="39" y="53"/>
                    <a:pt x="42" y="53"/>
                  </a:cubicBezTo>
                  <a:cubicBezTo>
                    <a:pt x="47" y="53"/>
                    <a:pt x="47" y="53"/>
                    <a:pt x="47" y="53"/>
                  </a:cubicBezTo>
                  <a:cubicBezTo>
                    <a:pt x="49" y="53"/>
                    <a:pt x="51" y="52"/>
                    <a:pt x="52" y="51"/>
                  </a:cubicBezTo>
                  <a:cubicBezTo>
                    <a:pt x="55" y="50"/>
                    <a:pt x="59" y="50"/>
                    <a:pt x="62" y="49"/>
                  </a:cubicBezTo>
                  <a:cubicBezTo>
                    <a:pt x="65" y="48"/>
                    <a:pt x="67" y="48"/>
                    <a:pt x="70" y="47"/>
                  </a:cubicBezTo>
                  <a:cubicBezTo>
                    <a:pt x="67" y="57"/>
                    <a:pt x="56" y="65"/>
                    <a:pt x="44" y="65"/>
                  </a:cubicBezTo>
                  <a:cubicBezTo>
                    <a:pt x="30" y="65"/>
                    <a:pt x="18" y="53"/>
                    <a:pt x="18" y="39"/>
                  </a:cubicBezTo>
                  <a:cubicBezTo>
                    <a:pt x="18" y="24"/>
                    <a:pt x="30" y="12"/>
                    <a:pt x="44" y="12"/>
                  </a:cubicBezTo>
                  <a:close/>
                  <a:moveTo>
                    <a:pt x="45" y="0"/>
                  </a:moveTo>
                  <a:cubicBezTo>
                    <a:pt x="34" y="0"/>
                    <a:pt x="24" y="4"/>
                    <a:pt x="17" y="11"/>
                  </a:cubicBezTo>
                  <a:cubicBezTo>
                    <a:pt x="13" y="16"/>
                    <a:pt x="9" y="22"/>
                    <a:pt x="8" y="28"/>
                  </a:cubicBezTo>
                  <a:cubicBezTo>
                    <a:pt x="6" y="28"/>
                    <a:pt x="6" y="28"/>
                    <a:pt x="6" y="28"/>
                  </a:cubicBezTo>
                  <a:cubicBezTo>
                    <a:pt x="3" y="28"/>
                    <a:pt x="0" y="30"/>
                    <a:pt x="0" y="33"/>
                  </a:cubicBezTo>
                  <a:cubicBezTo>
                    <a:pt x="0" y="42"/>
                    <a:pt x="0" y="42"/>
                    <a:pt x="0" y="42"/>
                  </a:cubicBezTo>
                  <a:cubicBezTo>
                    <a:pt x="0" y="45"/>
                    <a:pt x="3" y="48"/>
                    <a:pt x="6" y="48"/>
                  </a:cubicBezTo>
                  <a:cubicBezTo>
                    <a:pt x="14" y="48"/>
                    <a:pt x="14" y="48"/>
                    <a:pt x="14" y="48"/>
                  </a:cubicBezTo>
                  <a:cubicBezTo>
                    <a:pt x="14" y="28"/>
                    <a:pt x="14" y="28"/>
                    <a:pt x="14" y="28"/>
                  </a:cubicBezTo>
                  <a:cubicBezTo>
                    <a:pt x="15" y="24"/>
                    <a:pt x="18" y="19"/>
                    <a:pt x="22" y="16"/>
                  </a:cubicBezTo>
                  <a:cubicBezTo>
                    <a:pt x="27" y="10"/>
                    <a:pt x="36" y="6"/>
                    <a:pt x="45" y="6"/>
                  </a:cubicBezTo>
                  <a:cubicBezTo>
                    <a:pt x="54" y="6"/>
                    <a:pt x="62" y="10"/>
                    <a:pt x="68" y="16"/>
                  </a:cubicBezTo>
                  <a:cubicBezTo>
                    <a:pt x="71" y="19"/>
                    <a:pt x="74" y="23"/>
                    <a:pt x="75" y="28"/>
                  </a:cubicBezTo>
                  <a:cubicBezTo>
                    <a:pt x="75" y="48"/>
                    <a:pt x="75" y="48"/>
                    <a:pt x="75" y="48"/>
                  </a:cubicBezTo>
                  <a:cubicBezTo>
                    <a:pt x="83" y="48"/>
                    <a:pt x="83" y="48"/>
                    <a:pt x="83" y="48"/>
                  </a:cubicBezTo>
                  <a:cubicBezTo>
                    <a:pt x="86" y="48"/>
                    <a:pt x="89" y="45"/>
                    <a:pt x="89" y="42"/>
                  </a:cubicBezTo>
                  <a:cubicBezTo>
                    <a:pt x="89" y="33"/>
                    <a:pt x="89" y="33"/>
                    <a:pt x="89" y="33"/>
                  </a:cubicBezTo>
                  <a:cubicBezTo>
                    <a:pt x="89" y="30"/>
                    <a:pt x="86" y="28"/>
                    <a:pt x="83" y="28"/>
                  </a:cubicBezTo>
                  <a:cubicBezTo>
                    <a:pt x="82" y="28"/>
                    <a:pt x="82" y="28"/>
                    <a:pt x="82" y="28"/>
                  </a:cubicBezTo>
                  <a:cubicBezTo>
                    <a:pt x="80" y="22"/>
                    <a:pt x="76" y="16"/>
                    <a:pt x="72" y="11"/>
                  </a:cubicBezTo>
                  <a:cubicBezTo>
                    <a:pt x="65" y="4"/>
                    <a:pt x="55" y="0"/>
                    <a:pt x="45" y="0"/>
                  </a:cubicBezTo>
                  <a:close/>
                </a:path>
              </a:pathLst>
            </a:custGeom>
            <a:grpFill/>
            <a:ln>
              <a:noFill/>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grpSp>
      <p:grpSp>
        <p:nvGrpSpPr>
          <p:cNvPr id="11" name="powerpoint template design by DAJU_PPT正版来源小红书大橘PPT微信DAJU_PPT请勿抄袭搬运！盗版必究！">
            <a:extLst>
              <a:ext uri="{FF2B5EF4-FFF2-40B4-BE49-F238E27FC236}">
                <a16:creationId xmlns:a16="http://schemas.microsoft.com/office/drawing/2014/main" id="{36F4F105-8805-43B1-BF60-26E6412548F6}"/>
              </a:ext>
            </a:extLst>
          </p:cNvPr>
          <p:cNvGrpSpPr/>
          <p:nvPr/>
        </p:nvGrpSpPr>
        <p:grpSpPr>
          <a:xfrm>
            <a:off x="5863310" y="3864576"/>
            <a:ext cx="578761" cy="578761"/>
            <a:chOff x="4407294" y="2555733"/>
            <a:chExt cx="411480" cy="411480"/>
          </a:xfrm>
          <a:solidFill>
            <a:srgbClr val="000000"/>
          </a:solidFill>
        </p:grpSpPr>
        <p:sp>
          <p:nvSpPr>
            <p:cNvPr id="13" name="淘宝-想搞设计PPT(倒卖必究)-13">
              <a:extLst>
                <a:ext uri="{FF2B5EF4-FFF2-40B4-BE49-F238E27FC236}">
                  <a16:creationId xmlns:a16="http://schemas.microsoft.com/office/drawing/2014/main" id="{95686C97-9C42-4BF8-B3D9-09D144B1B257}"/>
                </a:ext>
              </a:extLst>
            </p:cNvPr>
            <p:cNvSpPr/>
            <p:nvPr/>
          </p:nvSpPr>
          <p:spPr>
            <a:xfrm>
              <a:off x="4407294" y="2555733"/>
              <a:ext cx="411480"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cs typeface="+mn-ea"/>
                <a:sym typeface="+mn-lt"/>
              </a:endParaRPr>
            </a:p>
          </p:txBody>
        </p:sp>
        <p:sp>
          <p:nvSpPr>
            <p:cNvPr id="14" name="淘宝-想搞设计PPT(倒卖必究)-14">
              <a:extLst>
                <a:ext uri="{FF2B5EF4-FFF2-40B4-BE49-F238E27FC236}">
                  <a16:creationId xmlns:a16="http://schemas.microsoft.com/office/drawing/2014/main" id="{0723AD49-FE48-4D29-AFCF-54C65434C8B7}"/>
                </a:ext>
              </a:extLst>
            </p:cNvPr>
            <p:cNvSpPr>
              <a:spLocks noEditPoints="1"/>
            </p:cNvSpPr>
            <p:nvPr/>
          </p:nvSpPr>
          <p:spPr bwMode="auto">
            <a:xfrm>
              <a:off x="4458254" y="2665314"/>
              <a:ext cx="299300" cy="160436"/>
            </a:xfrm>
            <a:custGeom>
              <a:avLst/>
              <a:gdLst>
                <a:gd name="T0" fmla="*/ 20 w 103"/>
                <a:gd name="T1" fmla="*/ 26 h 55"/>
                <a:gd name="T2" fmla="*/ 27 w 103"/>
                <a:gd name="T3" fmla="*/ 13 h 55"/>
                <a:gd name="T4" fmla="*/ 47 w 103"/>
                <a:gd name="T5" fmla="*/ 13 h 55"/>
                <a:gd name="T6" fmla="*/ 49 w 103"/>
                <a:gd name="T7" fmla="*/ 15 h 55"/>
                <a:gd name="T8" fmla="*/ 49 w 103"/>
                <a:gd name="T9" fmla="*/ 48 h 55"/>
                <a:gd name="T10" fmla="*/ 34 w 103"/>
                <a:gd name="T11" fmla="*/ 48 h 55"/>
                <a:gd name="T12" fmla="*/ 23 w 103"/>
                <a:gd name="T13" fmla="*/ 55 h 55"/>
                <a:gd name="T14" fmla="*/ 12 w 103"/>
                <a:gd name="T15" fmla="*/ 48 h 55"/>
                <a:gd name="T16" fmla="*/ 2 w 103"/>
                <a:gd name="T17" fmla="*/ 48 h 55"/>
                <a:gd name="T18" fmla="*/ 0 w 103"/>
                <a:gd name="T19" fmla="*/ 39 h 55"/>
                <a:gd name="T20" fmla="*/ 2 w 103"/>
                <a:gd name="T21" fmla="*/ 30 h 55"/>
                <a:gd name="T22" fmla="*/ 63 w 103"/>
                <a:gd name="T23" fmla="*/ 0 h 55"/>
                <a:gd name="T24" fmla="*/ 60 w 103"/>
                <a:gd name="T25" fmla="*/ 3 h 55"/>
                <a:gd name="T26" fmla="*/ 60 w 103"/>
                <a:gd name="T27" fmla="*/ 26 h 55"/>
                <a:gd name="T28" fmla="*/ 54 w 103"/>
                <a:gd name="T29" fmla="*/ 48 h 55"/>
                <a:gd name="T30" fmla="*/ 80 w 103"/>
                <a:gd name="T31" fmla="*/ 52 h 55"/>
                <a:gd name="T32" fmla="*/ 97 w 103"/>
                <a:gd name="T33" fmla="*/ 52 h 55"/>
                <a:gd name="T34" fmla="*/ 103 w 103"/>
                <a:gd name="T35" fmla="*/ 48 h 55"/>
                <a:gd name="T36" fmla="*/ 96 w 103"/>
                <a:gd name="T37" fmla="*/ 26 h 55"/>
                <a:gd name="T38" fmla="*/ 96 w 103"/>
                <a:gd name="T39" fmla="*/ 3 h 55"/>
                <a:gd name="T40" fmla="*/ 94 w 103"/>
                <a:gd name="T41" fmla="*/ 0 h 55"/>
                <a:gd name="T42" fmla="*/ 91 w 103"/>
                <a:gd name="T43" fmla="*/ 23 h 55"/>
                <a:gd name="T44" fmla="*/ 88 w 103"/>
                <a:gd name="T45" fmla="*/ 23 h 55"/>
                <a:gd name="T46" fmla="*/ 85 w 103"/>
                <a:gd name="T47" fmla="*/ 6 h 55"/>
                <a:gd name="T48" fmla="*/ 88 w 103"/>
                <a:gd name="T49" fmla="*/ 6 h 55"/>
                <a:gd name="T50" fmla="*/ 91 w 103"/>
                <a:gd name="T51" fmla="*/ 14 h 55"/>
                <a:gd name="T52" fmla="*/ 73 w 103"/>
                <a:gd name="T53" fmla="*/ 23 h 55"/>
                <a:gd name="T54" fmla="*/ 66 w 103"/>
                <a:gd name="T55" fmla="*/ 9 h 55"/>
                <a:gd name="T56" fmla="*/ 68 w 103"/>
                <a:gd name="T57" fmla="*/ 6 h 55"/>
                <a:gd name="T58" fmla="*/ 70 w 103"/>
                <a:gd name="T59" fmla="*/ 6 h 55"/>
                <a:gd name="T60" fmla="*/ 79 w 103"/>
                <a:gd name="T61" fmla="*/ 23 h 55"/>
                <a:gd name="T62" fmla="*/ 82 w 103"/>
                <a:gd name="T63" fmla="*/ 23 h 55"/>
                <a:gd name="T64" fmla="*/ 79 w 103"/>
                <a:gd name="T65" fmla="*/ 6 h 55"/>
                <a:gd name="T66" fmla="*/ 82 w 103"/>
                <a:gd name="T67" fmla="*/ 23 h 55"/>
                <a:gd name="T68" fmla="*/ 68 w 103"/>
                <a:gd name="T69" fmla="*/ 23 h 55"/>
                <a:gd name="T70" fmla="*/ 66 w 103"/>
                <a:gd name="T71" fmla="*/ 17 h 55"/>
                <a:gd name="T72" fmla="*/ 96 w 103"/>
                <a:gd name="T73" fmla="*/ 43 h 55"/>
                <a:gd name="T74" fmla="*/ 89 w 103"/>
                <a:gd name="T75" fmla="*/ 50 h 55"/>
                <a:gd name="T76" fmla="*/ 82 w 103"/>
                <a:gd name="T77" fmla="*/ 43 h 55"/>
                <a:gd name="T78" fmla="*/ 89 w 103"/>
                <a:gd name="T79" fmla="*/ 36 h 55"/>
                <a:gd name="T80" fmla="*/ 30 w 103"/>
                <a:gd name="T81" fmla="*/ 43 h 55"/>
                <a:gd name="T82" fmla="*/ 30 w 103"/>
                <a:gd name="T83" fmla="*/ 43 h 55"/>
                <a:gd name="T84" fmla="*/ 30 w 103"/>
                <a:gd name="T85" fmla="*/ 43 h 55"/>
                <a:gd name="T86" fmla="*/ 30 w 103"/>
                <a:gd name="T87" fmla="*/ 43 h 55"/>
                <a:gd name="T88" fmla="*/ 30 w 103"/>
                <a:gd name="T89" fmla="*/ 43 h 55"/>
                <a:gd name="T90" fmla="*/ 23 w 103"/>
                <a:gd name="T91" fmla="*/ 36 h 55"/>
                <a:gd name="T92" fmla="*/ 23 w 103"/>
                <a:gd name="T93" fmla="*/ 36 h 55"/>
                <a:gd name="T94" fmla="*/ 23 w 103"/>
                <a:gd name="T95" fmla="*/ 36 h 55"/>
                <a:gd name="T96" fmla="*/ 18 w 103"/>
                <a:gd name="T97" fmla="*/ 38 h 55"/>
                <a:gd name="T98" fmla="*/ 18 w 103"/>
                <a:gd name="T99" fmla="*/ 48 h 55"/>
                <a:gd name="T100" fmla="*/ 28 w 103"/>
                <a:gd name="T101" fmla="*/ 48 h 55"/>
                <a:gd name="T102" fmla="*/ 43 w 103"/>
                <a:gd name="T103" fmla="*/ 30 h 55"/>
                <a:gd name="T104" fmla="*/ 38 w 103"/>
                <a:gd name="T105" fmla="*/ 33 h 55"/>
                <a:gd name="T106" fmla="*/ 43 w 103"/>
                <a:gd name="T107" fmla="*/ 30 h 55"/>
                <a:gd name="T108" fmla="*/ 45 w 103"/>
                <a:gd name="T109" fmla="*/ 26 h 55"/>
                <a:gd name="T110" fmla="*/ 30 w 103"/>
                <a:gd name="T111"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55">
                  <a:moveTo>
                    <a:pt x="2" y="30"/>
                  </a:moveTo>
                  <a:cubicBezTo>
                    <a:pt x="20" y="26"/>
                    <a:pt x="20" y="26"/>
                    <a:pt x="20" y="26"/>
                  </a:cubicBezTo>
                  <a:cubicBezTo>
                    <a:pt x="26" y="14"/>
                    <a:pt x="26" y="14"/>
                    <a:pt x="26" y="14"/>
                  </a:cubicBezTo>
                  <a:cubicBezTo>
                    <a:pt x="27" y="13"/>
                    <a:pt x="27" y="13"/>
                    <a:pt x="27" y="13"/>
                  </a:cubicBezTo>
                  <a:cubicBezTo>
                    <a:pt x="28" y="13"/>
                    <a:pt x="28" y="13"/>
                    <a:pt x="28" y="13"/>
                  </a:cubicBezTo>
                  <a:cubicBezTo>
                    <a:pt x="47" y="13"/>
                    <a:pt x="47" y="13"/>
                    <a:pt x="47" y="13"/>
                  </a:cubicBezTo>
                  <a:cubicBezTo>
                    <a:pt x="49" y="13"/>
                    <a:pt x="49" y="13"/>
                    <a:pt x="49" y="13"/>
                  </a:cubicBezTo>
                  <a:cubicBezTo>
                    <a:pt x="49" y="15"/>
                    <a:pt x="49" y="15"/>
                    <a:pt x="49" y="15"/>
                  </a:cubicBezTo>
                  <a:cubicBezTo>
                    <a:pt x="49" y="45"/>
                    <a:pt x="49" y="45"/>
                    <a:pt x="49" y="45"/>
                  </a:cubicBezTo>
                  <a:cubicBezTo>
                    <a:pt x="49" y="48"/>
                    <a:pt x="49" y="48"/>
                    <a:pt x="49" y="48"/>
                  </a:cubicBezTo>
                  <a:cubicBezTo>
                    <a:pt x="47" y="48"/>
                    <a:pt x="47" y="48"/>
                    <a:pt x="47" y="48"/>
                  </a:cubicBezTo>
                  <a:cubicBezTo>
                    <a:pt x="34" y="48"/>
                    <a:pt x="34" y="48"/>
                    <a:pt x="34" y="48"/>
                  </a:cubicBezTo>
                  <a:cubicBezTo>
                    <a:pt x="34" y="49"/>
                    <a:pt x="33" y="51"/>
                    <a:pt x="32" y="52"/>
                  </a:cubicBezTo>
                  <a:cubicBezTo>
                    <a:pt x="30" y="54"/>
                    <a:pt x="27" y="55"/>
                    <a:pt x="23" y="55"/>
                  </a:cubicBezTo>
                  <a:cubicBezTo>
                    <a:pt x="20" y="55"/>
                    <a:pt x="17" y="54"/>
                    <a:pt x="15" y="52"/>
                  </a:cubicBezTo>
                  <a:cubicBezTo>
                    <a:pt x="13" y="51"/>
                    <a:pt x="13" y="49"/>
                    <a:pt x="12" y="48"/>
                  </a:cubicBezTo>
                  <a:cubicBezTo>
                    <a:pt x="4" y="48"/>
                    <a:pt x="4" y="48"/>
                    <a:pt x="4" y="48"/>
                  </a:cubicBezTo>
                  <a:cubicBezTo>
                    <a:pt x="2" y="48"/>
                    <a:pt x="2" y="48"/>
                    <a:pt x="2" y="48"/>
                  </a:cubicBezTo>
                  <a:cubicBezTo>
                    <a:pt x="0" y="48"/>
                    <a:pt x="0" y="48"/>
                    <a:pt x="0" y="48"/>
                  </a:cubicBezTo>
                  <a:cubicBezTo>
                    <a:pt x="0" y="39"/>
                    <a:pt x="0" y="39"/>
                    <a:pt x="0" y="39"/>
                  </a:cubicBezTo>
                  <a:cubicBezTo>
                    <a:pt x="2" y="39"/>
                    <a:pt x="2" y="39"/>
                    <a:pt x="2" y="39"/>
                  </a:cubicBezTo>
                  <a:cubicBezTo>
                    <a:pt x="2" y="30"/>
                    <a:pt x="2" y="30"/>
                    <a:pt x="2" y="30"/>
                  </a:cubicBezTo>
                  <a:close/>
                  <a:moveTo>
                    <a:pt x="94" y="0"/>
                  </a:moveTo>
                  <a:cubicBezTo>
                    <a:pt x="63" y="0"/>
                    <a:pt x="63" y="0"/>
                    <a:pt x="63" y="0"/>
                  </a:cubicBezTo>
                  <a:cubicBezTo>
                    <a:pt x="60" y="0"/>
                    <a:pt x="60" y="0"/>
                    <a:pt x="60" y="0"/>
                  </a:cubicBezTo>
                  <a:cubicBezTo>
                    <a:pt x="60" y="3"/>
                    <a:pt x="60" y="3"/>
                    <a:pt x="60" y="3"/>
                  </a:cubicBezTo>
                  <a:cubicBezTo>
                    <a:pt x="60" y="26"/>
                    <a:pt x="60" y="26"/>
                    <a:pt x="60" y="26"/>
                  </a:cubicBezTo>
                  <a:cubicBezTo>
                    <a:pt x="60" y="26"/>
                    <a:pt x="60" y="26"/>
                    <a:pt x="60" y="26"/>
                  </a:cubicBezTo>
                  <a:cubicBezTo>
                    <a:pt x="54" y="26"/>
                    <a:pt x="54" y="26"/>
                    <a:pt x="54" y="26"/>
                  </a:cubicBezTo>
                  <a:cubicBezTo>
                    <a:pt x="54" y="48"/>
                    <a:pt x="54" y="48"/>
                    <a:pt x="54" y="48"/>
                  </a:cubicBezTo>
                  <a:cubicBezTo>
                    <a:pt x="78" y="48"/>
                    <a:pt x="78" y="48"/>
                    <a:pt x="78" y="48"/>
                  </a:cubicBezTo>
                  <a:cubicBezTo>
                    <a:pt x="78" y="49"/>
                    <a:pt x="79" y="51"/>
                    <a:pt x="80" y="52"/>
                  </a:cubicBezTo>
                  <a:cubicBezTo>
                    <a:pt x="82" y="54"/>
                    <a:pt x="86" y="55"/>
                    <a:pt x="89" y="55"/>
                  </a:cubicBezTo>
                  <a:cubicBezTo>
                    <a:pt x="92" y="55"/>
                    <a:pt x="95" y="54"/>
                    <a:pt x="97" y="52"/>
                  </a:cubicBezTo>
                  <a:cubicBezTo>
                    <a:pt x="99" y="51"/>
                    <a:pt x="99" y="49"/>
                    <a:pt x="100" y="48"/>
                  </a:cubicBezTo>
                  <a:cubicBezTo>
                    <a:pt x="103" y="48"/>
                    <a:pt x="103" y="48"/>
                    <a:pt x="103" y="48"/>
                  </a:cubicBezTo>
                  <a:cubicBezTo>
                    <a:pt x="103" y="26"/>
                    <a:pt x="103" y="26"/>
                    <a:pt x="103" y="26"/>
                  </a:cubicBezTo>
                  <a:cubicBezTo>
                    <a:pt x="96" y="26"/>
                    <a:pt x="96" y="26"/>
                    <a:pt x="96" y="26"/>
                  </a:cubicBezTo>
                  <a:cubicBezTo>
                    <a:pt x="96" y="26"/>
                    <a:pt x="96" y="26"/>
                    <a:pt x="96" y="26"/>
                  </a:cubicBezTo>
                  <a:cubicBezTo>
                    <a:pt x="96" y="3"/>
                    <a:pt x="96" y="3"/>
                    <a:pt x="96" y="3"/>
                  </a:cubicBezTo>
                  <a:cubicBezTo>
                    <a:pt x="96" y="0"/>
                    <a:pt x="96" y="0"/>
                    <a:pt x="96" y="0"/>
                  </a:cubicBezTo>
                  <a:cubicBezTo>
                    <a:pt x="94" y="0"/>
                    <a:pt x="94" y="0"/>
                    <a:pt x="94" y="0"/>
                  </a:cubicBezTo>
                  <a:close/>
                  <a:moveTo>
                    <a:pt x="85" y="6"/>
                  </a:moveTo>
                  <a:cubicBezTo>
                    <a:pt x="91" y="23"/>
                    <a:pt x="91" y="23"/>
                    <a:pt x="91" y="23"/>
                  </a:cubicBezTo>
                  <a:cubicBezTo>
                    <a:pt x="91" y="23"/>
                    <a:pt x="91" y="23"/>
                    <a:pt x="91" y="23"/>
                  </a:cubicBezTo>
                  <a:cubicBezTo>
                    <a:pt x="88" y="23"/>
                    <a:pt x="88" y="23"/>
                    <a:pt x="88" y="23"/>
                  </a:cubicBezTo>
                  <a:cubicBezTo>
                    <a:pt x="82" y="6"/>
                    <a:pt x="82" y="6"/>
                    <a:pt x="82" y="6"/>
                  </a:cubicBezTo>
                  <a:cubicBezTo>
                    <a:pt x="85" y="6"/>
                    <a:pt x="85" y="6"/>
                    <a:pt x="85" y="6"/>
                  </a:cubicBezTo>
                  <a:close/>
                  <a:moveTo>
                    <a:pt x="91" y="14"/>
                  </a:moveTo>
                  <a:cubicBezTo>
                    <a:pt x="88" y="6"/>
                    <a:pt x="88" y="6"/>
                    <a:pt x="88" y="6"/>
                  </a:cubicBezTo>
                  <a:cubicBezTo>
                    <a:pt x="91" y="6"/>
                    <a:pt x="91" y="6"/>
                    <a:pt x="91" y="6"/>
                  </a:cubicBezTo>
                  <a:cubicBezTo>
                    <a:pt x="91" y="14"/>
                    <a:pt x="91" y="14"/>
                    <a:pt x="91" y="14"/>
                  </a:cubicBezTo>
                  <a:close/>
                  <a:moveTo>
                    <a:pt x="68" y="6"/>
                  </a:moveTo>
                  <a:cubicBezTo>
                    <a:pt x="73" y="23"/>
                    <a:pt x="73" y="23"/>
                    <a:pt x="73" y="23"/>
                  </a:cubicBezTo>
                  <a:cubicBezTo>
                    <a:pt x="70" y="23"/>
                    <a:pt x="70" y="23"/>
                    <a:pt x="70" y="23"/>
                  </a:cubicBezTo>
                  <a:cubicBezTo>
                    <a:pt x="66" y="9"/>
                    <a:pt x="66" y="9"/>
                    <a:pt x="66" y="9"/>
                  </a:cubicBezTo>
                  <a:cubicBezTo>
                    <a:pt x="66" y="6"/>
                    <a:pt x="66" y="6"/>
                    <a:pt x="66" y="6"/>
                  </a:cubicBezTo>
                  <a:cubicBezTo>
                    <a:pt x="68" y="6"/>
                    <a:pt x="68" y="6"/>
                    <a:pt x="68" y="6"/>
                  </a:cubicBezTo>
                  <a:close/>
                  <a:moveTo>
                    <a:pt x="76" y="23"/>
                  </a:moveTo>
                  <a:cubicBezTo>
                    <a:pt x="70" y="6"/>
                    <a:pt x="70" y="6"/>
                    <a:pt x="70" y="6"/>
                  </a:cubicBezTo>
                  <a:cubicBezTo>
                    <a:pt x="73" y="6"/>
                    <a:pt x="73" y="6"/>
                    <a:pt x="73" y="6"/>
                  </a:cubicBezTo>
                  <a:cubicBezTo>
                    <a:pt x="79" y="23"/>
                    <a:pt x="79" y="23"/>
                    <a:pt x="79" y="23"/>
                  </a:cubicBezTo>
                  <a:cubicBezTo>
                    <a:pt x="76" y="23"/>
                    <a:pt x="76" y="23"/>
                    <a:pt x="76" y="23"/>
                  </a:cubicBezTo>
                  <a:close/>
                  <a:moveTo>
                    <a:pt x="82" y="23"/>
                  </a:moveTo>
                  <a:cubicBezTo>
                    <a:pt x="76" y="6"/>
                    <a:pt x="76" y="6"/>
                    <a:pt x="76" y="6"/>
                  </a:cubicBezTo>
                  <a:cubicBezTo>
                    <a:pt x="79" y="6"/>
                    <a:pt x="79" y="6"/>
                    <a:pt x="79" y="6"/>
                  </a:cubicBezTo>
                  <a:cubicBezTo>
                    <a:pt x="85" y="23"/>
                    <a:pt x="85" y="23"/>
                    <a:pt x="85" y="23"/>
                  </a:cubicBezTo>
                  <a:cubicBezTo>
                    <a:pt x="82" y="23"/>
                    <a:pt x="82" y="23"/>
                    <a:pt x="82" y="23"/>
                  </a:cubicBezTo>
                  <a:close/>
                  <a:moveTo>
                    <a:pt x="66" y="17"/>
                  </a:moveTo>
                  <a:cubicBezTo>
                    <a:pt x="68" y="23"/>
                    <a:pt x="68" y="23"/>
                    <a:pt x="68" y="23"/>
                  </a:cubicBezTo>
                  <a:cubicBezTo>
                    <a:pt x="66" y="23"/>
                    <a:pt x="66" y="23"/>
                    <a:pt x="66" y="23"/>
                  </a:cubicBezTo>
                  <a:cubicBezTo>
                    <a:pt x="66" y="17"/>
                    <a:pt x="66" y="17"/>
                    <a:pt x="66" y="17"/>
                  </a:cubicBezTo>
                  <a:close/>
                  <a:moveTo>
                    <a:pt x="94" y="38"/>
                  </a:moveTo>
                  <a:cubicBezTo>
                    <a:pt x="95" y="39"/>
                    <a:pt x="96" y="41"/>
                    <a:pt x="96" y="43"/>
                  </a:cubicBezTo>
                  <a:cubicBezTo>
                    <a:pt x="96" y="45"/>
                    <a:pt x="95" y="47"/>
                    <a:pt x="94" y="48"/>
                  </a:cubicBezTo>
                  <a:cubicBezTo>
                    <a:pt x="93" y="50"/>
                    <a:pt x="91" y="50"/>
                    <a:pt x="89" y="50"/>
                  </a:cubicBezTo>
                  <a:cubicBezTo>
                    <a:pt x="87" y="50"/>
                    <a:pt x="85" y="50"/>
                    <a:pt x="84" y="48"/>
                  </a:cubicBezTo>
                  <a:cubicBezTo>
                    <a:pt x="82" y="47"/>
                    <a:pt x="82" y="45"/>
                    <a:pt x="82" y="43"/>
                  </a:cubicBezTo>
                  <a:cubicBezTo>
                    <a:pt x="82" y="41"/>
                    <a:pt x="82" y="39"/>
                    <a:pt x="84" y="38"/>
                  </a:cubicBezTo>
                  <a:cubicBezTo>
                    <a:pt x="85" y="37"/>
                    <a:pt x="87" y="36"/>
                    <a:pt x="89" y="36"/>
                  </a:cubicBezTo>
                  <a:cubicBezTo>
                    <a:pt x="91" y="36"/>
                    <a:pt x="93" y="37"/>
                    <a:pt x="94" y="38"/>
                  </a:cubicBezTo>
                  <a:close/>
                  <a:moveTo>
                    <a:pt x="30" y="43"/>
                  </a:moveTo>
                  <a:cubicBezTo>
                    <a:pt x="30" y="43"/>
                    <a:pt x="30" y="43"/>
                    <a:pt x="30" y="43"/>
                  </a:cubicBezTo>
                  <a:cubicBezTo>
                    <a:pt x="30" y="43"/>
                    <a:pt x="30" y="43"/>
                    <a:pt x="30" y="43"/>
                  </a:cubicBezTo>
                  <a:cubicBezTo>
                    <a:pt x="30" y="43"/>
                    <a:pt x="30" y="43"/>
                    <a:pt x="30" y="43"/>
                  </a:cubicBezTo>
                  <a:cubicBezTo>
                    <a:pt x="30" y="43"/>
                    <a:pt x="30" y="43"/>
                    <a:pt x="30" y="43"/>
                  </a:cubicBezTo>
                  <a:cubicBezTo>
                    <a:pt x="30" y="43"/>
                    <a:pt x="30" y="43"/>
                    <a:pt x="30" y="43"/>
                  </a:cubicBezTo>
                  <a:cubicBezTo>
                    <a:pt x="30" y="43"/>
                    <a:pt x="30" y="43"/>
                    <a:pt x="30" y="43"/>
                  </a:cubicBezTo>
                  <a:cubicBezTo>
                    <a:pt x="30" y="43"/>
                    <a:pt x="30" y="43"/>
                    <a:pt x="30" y="43"/>
                  </a:cubicBezTo>
                  <a:cubicBezTo>
                    <a:pt x="30" y="43"/>
                    <a:pt x="30" y="43"/>
                    <a:pt x="30" y="43"/>
                  </a:cubicBezTo>
                  <a:cubicBezTo>
                    <a:pt x="30" y="41"/>
                    <a:pt x="30" y="39"/>
                    <a:pt x="28" y="38"/>
                  </a:cubicBezTo>
                  <a:cubicBezTo>
                    <a:pt x="27" y="37"/>
                    <a:pt x="25" y="36"/>
                    <a:pt x="23" y="36"/>
                  </a:cubicBezTo>
                  <a:cubicBezTo>
                    <a:pt x="23" y="36"/>
                    <a:pt x="23" y="36"/>
                    <a:pt x="23" y="36"/>
                  </a:cubicBezTo>
                  <a:cubicBezTo>
                    <a:pt x="23" y="36"/>
                    <a:pt x="23" y="36"/>
                    <a:pt x="23" y="36"/>
                  </a:cubicBezTo>
                  <a:cubicBezTo>
                    <a:pt x="23" y="36"/>
                    <a:pt x="23" y="36"/>
                    <a:pt x="23" y="36"/>
                  </a:cubicBezTo>
                  <a:cubicBezTo>
                    <a:pt x="23" y="36"/>
                    <a:pt x="23" y="36"/>
                    <a:pt x="23" y="36"/>
                  </a:cubicBezTo>
                  <a:cubicBezTo>
                    <a:pt x="23" y="36"/>
                    <a:pt x="23" y="36"/>
                    <a:pt x="23" y="36"/>
                  </a:cubicBezTo>
                  <a:cubicBezTo>
                    <a:pt x="21" y="36"/>
                    <a:pt x="19" y="37"/>
                    <a:pt x="18" y="38"/>
                  </a:cubicBezTo>
                  <a:cubicBezTo>
                    <a:pt x="17" y="39"/>
                    <a:pt x="16" y="41"/>
                    <a:pt x="16" y="43"/>
                  </a:cubicBezTo>
                  <a:cubicBezTo>
                    <a:pt x="16" y="45"/>
                    <a:pt x="17" y="47"/>
                    <a:pt x="18" y="48"/>
                  </a:cubicBezTo>
                  <a:cubicBezTo>
                    <a:pt x="19" y="50"/>
                    <a:pt x="21" y="50"/>
                    <a:pt x="23" y="50"/>
                  </a:cubicBezTo>
                  <a:cubicBezTo>
                    <a:pt x="25" y="50"/>
                    <a:pt x="27" y="50"/>
                    <a:pt x="28" y="48"/>
                  </a:cubicBezTo>
                  <a:cubicBezTo>
                    <a:pt x="30" y="47"/>
                    <a:pt x="30" y="45"/>
                    <a:pt x="30" y="43"/>
                  </a:cubicBezTo>
                  <a:close/>
                  <a:moveTo>
                    <a:pt x="43" y="30"/>
                  </a:moveTo>
                  <a:cubicBezTo>
                    <a:pt x="38" y="30"/>
                    <a:pt x="38" y="30"/>
                    <a:pt x="38" y="30"/>
                  </a:cubicBezTo>
                  <a:cubicBezTo>
                    <a:pt x="38" y="33"/>
                    <a:pt x="38" y="33"/>
                    <a:pt x="38" y="33"/>
                  </a:cubicBezTo>
                  <a:cubicBezTo>
                    <a:pt x="43" y="33"/>
                    <a:pt x="43" y="33"/>
                    <a:pt x="43" y="33"/>
                  </a:cubicBezTo>
                  <a:cubicBezTo>
                    <a:pt x="43" y="30"/>
                    <a:pt x="43" y="30"/>
                    <a:pt x="43" y="30"/>
                  </a:cubicBezTo>
                  <a:close/>
                  <a:moveTo>
                    <a:pt x="26" y="26"/>
                  </a:moveTo>
                  <a:cubicBezTo>
                    <a:pt x="45" y="26"/>
                    <a:pt x="45" y="26"/>
                    <a:pt x="45" y="26"/>
                  </a:cubicBezTo>
                  <a:cubicBezTo>
                    <a:pt x="45" y="18"/>
                    <a:pt x="45" y="18"/>
                    <a:pt x="45" y="18"/>
                  </a:cubicBezTo>
                  <a:cubicBezTo>
                    <a:pt x="30" y="18"/>
                    <a:pt x="30" y="18"/>
                    <a:pt x="30" y="18"/>
                  </a:cubicBezTo>
                  <a:lnTo>
                    <a:pt x="26" y="26"/>
                  </a:lnTo>
                  <a:close/>
                </a:path>
              </a:pathLst>
            </a:custGeom>
            <a:grpFill/>
            <a:ln>
              <a:noFill/>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grpSp>
      <p:sp>
        <p:nvSpPr>
          <p:cNvPr id="12" name="淘宝-想搞设计PPT(倒卖必究)-12">
            <a:extLst>
              <a:ext uri="{FF2B5EF4-FFF2-40B4-BE49-F238E27FC236}">
                <a16:creationId xmlns:a16="http://schemas.microsoft.com/office/drawing/2014/main" id="{8C516070-1B08-44B1-AA40-6287B541DA85}"/>
              </a:ext>
            </a:extLst>
          </p:cNvPr>
          <p:cNvSpPr/>
          <p:nvPr/>
        </p:nvSpPr>
        <p:spPr>
          <a:xfrm>
            <a:off x="5130317" y="1583992"/>
            <a:ext cx="2025721" cy="2025717"/>
          </a:xfrm>
          <a:prstGeom prst="ellipse">
            <a:avLst/>
          </a:prstGeom>
          <a:blipFill dpi="0" rotWithShape="1">
            <a:blip r:embed="rId2" cstate="print">
              <a:extLst>
                <a:ext uri="{28A0092B-C50C-407E-A947-70E740481C1C}">
                  <a14:useLocalDpi xmlns:a14="http://schemas.microsoft.com/office/drawing/2010/main"/>
                </a:ext>
              </a:extLst>
            </a:blip>
            <a:srcRect/>
            <a:stretch>
              <a:fillRect t="-25000" b="-25000"/>
            </a:stretch>
          </a:blip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endParaRPr>
          </a:p>
        </p:txBody>
      </p:sp>
      <p:sp>
        <p:nvSpPr>
          <p:cNvPr id="21" name="淘宝-想搞设计PPT(倒卖必究)-21">
            <a:extLst>
              <a:ext uri="{FF2B5EF4-FFF2-40B4-BE49-F238E27FC236}">
                <a16:creationId xmlns:a16="http://schemas.microsoft.com/office/drawing/2014/main" id="{399010E9-428D-436B-5705-516EC6D3C662}"/>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22" name="淘宝-想搞设计PPT(倒卖必究)-22">
            <a:extLst>
              <a:ext uri="{FF2B5EF4-FFF2-40B4-BE49-F238E27FC236}">
                <a16:creationId xmlns:a16="http://schemas.microsoft.com/office/drawing/2014/main" id="{4834DC30-EAC6-75AC-61DF-3C8D41EC50ED}"/>
              </a:ext>
            </a:extLst>
          </p:cNvPr>
          <p:cNvSpPr txBox="1"/>
          <p:nvPr/>
        </p:nvSpPr>
        <p:spPr>
          <a:xfrm>
            <a:off x="6241045"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思路及方法</a:t>
            </a:r>
          </a:p>
        </p:txBody>
      </p:sp>
      <p:sp>
        <p:nvSpPr>
          <p:cNvPr id="23" name="淘宝-想搞设计PPT(倒卖必究)-23">
            <a:extLst>
              <a:ext uri="{FF2B5EF4-FFF2-40B4-BE49-F238E27FC236}">
                <a16:creationId xmlns:a16="http://schemas.microsoft.com/office/drawing/2014/main" id="{60FCB501-C755-CC6E-BA68-1A9E287BC494}"/>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24" name="淘宝-想搞设计PPT(倒卖必究)-24">
            <a:extLst>
              <a:ext uri="{FF2B5EF4-FFF2-40B4-BE49-F238E27FC236}">
                <a16:creationId xmlns:a16="http://schemas.microsoft.com/office/drawing/2014/main" id="{9282D021-4271-0B90-5A21-CBA8BF7B9F86}"/>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25" name="淘宝-想搞设计PPT(倒卖必究)-25">
            <a:extLst>
              <a:ext uri="{FF2B5EF4-FFF2-40B4-BE49-F238E27FC236}">
                <a16:creationId xmlns:a16="http://schemas.microsoft.com/office/drawing/2014/main" id="{A15C3E25-153B-FB73-0063-82D56CE0957A}"/>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26" name="淘宝-想搞设计PPT(倒卖必究)-26">
            <a:extLst>
              <a:ext uri="{FF2B5EF4-FFF2-40B4-BE49-F238E27FC236}">
                <a16:creationId xmlns:a16="http://schemas.microsoft.com/office/drawing/2014/main" id="{E2071854-1346-6B2A-DCC0-013266AC3E18}"/>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27" name="淘宝-想搞设计PPT(倒卖必究)-27">
            <a:extLst>
              <a:ext uri="{FF2B5EF4-FFF2-40B4-BE49-F238E27FC236}">
                <a16:creationId xmlns:a16="http://schemas.microsoft.com/office/drawing/2014/main" id="{3128A5BE-CA7E-9408-D19E-13B9C6A6739C}"/>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28" name="淘宝-想搞设计PPT(倒卖必究)-28">
            <a:extLst>
              <a:ext uri="{FF2B5EF4-FFF2-40B4-BE49-F238E27FC236}">
                <a16:creationId xmlns:a16="http://schemas.microsoft.com/office/drawing/2014/main" id="{BB8B0EFE-654F-9D07-69AA-82FBF6AC53F7}"/>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pic>
        <p:nvPicPr>
          <p:cNvPr id="36" name="Picture 35" descr="华中科技大学.png"/>
          <p:cNvPicPr>
            <a:picLocks noChangeAspect="1"/>
          </p:cNvPicPr>
          <p:nvPr/>
        </p:nvPicPr>
        <p:blipFill>
          <a:blip r:embed="rId4"/>
          <a:stretch>
            <a:fillRect/>
          </a:stretch>
        </p:blipFill>
        <p:spPr>
          <a:xfrm>
            <a:off x="10715819" y="6359500"/>
            <a:ext cx="1229423" cy="270033"/>
          </a:xfrm>
          <a:prstGeom prst="rect">
            <a:avLst/>
          </a:prstGeom>
        </p:spPr>
      </p:pic>
      <p:sp>
        <p:nvSpPr>
          <p:cNvPr id="31" name="淘宝-想搞设计PPT(倒卖必究)-31">
            <a:extLst>
              <a:ext uri="{FF2B5EF4-FFF2-40B4-BE49-F238E27FC236}">
                <a16:creationId xmlns:a16="http://schemas.microsoft.com/office/drawing/2014/main" id="{4461AB1C-BC36-E02E-D3DB-70D5F276A88E}"/>
              </a:ext>
            </a:extLst>
          </p:cNvPr>
          <p:cNvSpPr>
            <a:spLocks noEditPoints="1"/>
          </p:cNvSpPr>
          <p:nvPr/>
        </p:nvSpPr>
        <p:spPr bwMode="auto">
          <a:xfrm>
            <a:off x="4594353" y="3399346"/>
            <a:ext cx="366191" cy="361726"/>
          </a:xfrm>
          <a:custGeom>
            <a:avLst/>
            <a:gdLst>
              <a:gd name="T0" fmla="*/ 38 w 76"/>
              <a:gd name="T1" fmla="*/ 0 h 75"/>
              <a:gd name="T2" fmla="*/ 65 w 76"/>
              <a:gd name="T3" fmla="*/ 11 h 75"/>
              <a:gd name="T4" fmla="*/ 76 w 76"/>
              <a:gd name="T5" fmla="*/ 37 h 75"/>
              <a:gd name="T6" fmla="*/ 65 w 76"/>
              <a:gd name="T7" fmla="*/ 64 h 75"/>
              <a:gd name="T8" fmla="*/ 38 w 76"/>
              <a:gd name="T9" fmla="*/ 75 h 75"/>
              <a:gd name="T10" fmla="*/ 11 w 76"/>
              <a:gd name="T11" fmla="*/ 64 h 75"/>
              <a:gd name="T12" fmla="*/ 0 w 76"/>
              <a:gd name="T13" fmla="*/ 37 h 75"/>
              <a:gd name="T14" fmla="*/ 11 w 76"/>
              <a:gd name="T15" fmla="*/ 11 h 75"/>
              <a:gd name="T16" fmla="*/ 38 w 76"/>
              <a:gd name="T17" fmla="*/ 0 h 75"/>
              <a:gd name="T18" fmla="*/ 43 w 76"/>
              <a:gd name="T19" fmla="*/ 36 h 75"/>
              <a:gd name="T20" fmla="*/ 42 w 76"/>
              <a:gd name="T21" fmla="*/ 35 h 75"/>
              <a:gd name="T22" fmla="*/ 53 w 76"/>
              <a:gd name="T23" fmla="*/ 18 h 75"/>
              <a:gd name="T24" fmla="*/ 51 w 76"/>
              <a:gd name="T25" fmla="*/ 16 h 75"/>
              <a:gd name="T26" fmla="*/ 39 w 76"/>
              <a:gd name="T27" fmla="*/ 33 h 75"/>
              <a:gd name="T28" fmla="*/ 35 w 76"/>
              <a:gd name="T29" fmla="*/ 33 h 75"/>
              <a:gd name="T30" fmla="*/ 33 w 76"/>
              <a:gd name="T31" fmla="*/ 40 h 75"/>
              <a:gd name="T32" fmla="*/ 40 w 76"/>
              <a:gd name="T33" fmla="*/ 43 h 75"/>
              <a:gd name="T34" fmla="*/ 41 w 76"/>
              <a:gd name="T35" fmla="*/ 43 h 75"/>
              <a:gd name="T36" fmla="*/ 54 w 76"/>
              <a:gd name="T37" fmla="*/ 47 h 75"/>
              <a:gd name="T38" fmla="*/ 55 w 76"/>
              <a:gd name="T39" fmla="*/ 43 h 75"/>
              <a:gd name="T40" fmla="*/ 43 w 76"/>
              <a:gd name="T41" fmla="*/ 38 h 75"/>
              <a:gd name="T42" fmla="*/ 43 w 76"/>
              <a:gd name="T43" fmla="*/ 36 h 75"/>
              <a:gd name="T44" fmla="*/ 57 w 76"/>
              <a:gd name="T45" fmla="*/ 18 h 75"/>
              <a:gd name="T46" fmla="*/ 38 w 76"/>
              <a:gd name="T47" fmla="*/ 10 h 75"/>
              <a:gd name="T48" fmla="*/ 19 w 76"/>
              <a:gd name="T49" fmla="*/ 18 h 75"/>
              <a:gd name="T50" fmla="*/ 10 w 76"/>
              <a:gd name="T51" fmla="*/ 37 h 75"/>
              <a:gd name="T52" fmla="*/ 19 w 76"/>
              <a:gd name="T53" fmla="*/ 57 h 75"/>
              <a:gd name="T54" fmla="*/ 38 w 76"/>
              <a:gd name="T55" fmla="*/ 65 h 75"/>
              <a:gd name="T56" fmla="*/ 57 w 76"/>
              <a:gd name="T57" fmla="*/ 57 h 75"/>
              <a:gd name="T58" fmla="*/ 65 w 76"/>
              <a:gd name="T59" fmla="*/ 37 h 75"/>
              <a:gd name="T60" fmla="*/ 57 w 76"/>
              <a:gd name="T61"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75">
                <a:moveTo>
                  <a:pt x="38" y="0"/>
                </a:moveTo>
                <a:cubicBezTo>
                  <a:pt x="48" y="0"/>
                  <a:pt x="58" y="4"/>
                  <a:pt x="65" y="11"/>
                </a:cubicBezTo>
                <a:cubicBezTo>
                  <a:pt x="71" y="18"/>
                  <a:pt x="76" y="27"/>
                  <a:pt x="76" y="37"/>
                </a:cubicBezTo>
                <a:cubicBezTo>
                  <a:pt x="76" y="48"/>
                  <a:pt x="71" y="57"/>
                  <a:pt x="65" y="64"/>
                </a:cubicBezTo>
                <a:cubicBezTo>
                  <a:pt x="58" y="71"/>
                  <a:pt x="48" y="75"/>
                  <a:pt x="38" y="75"/>
                </a:cubicBezTo>
                <a:cubicBezTo>
                  <a:pt x="28" y="75"/>
                  <a:pt x="18" y="71"/>
                  <a:pt x="11" y="64"/>
                </a:cubicBezTo>
                <a:cubicBezTo>
                  <a:pt x="4" y="57"/>
                  <a:pt x="0" y="48"/>
                  <a:pt x="0" y="37"/>
                </a:cubicBezTo>
                <a:cubicBezTo>
                  <a:pt x="0" y="27"/>
                  <a:pt x="4" y="18"/>
                  <a:pt x="11" y="11"/>
                </a:cubicBezTo>
                <a:cubicBezTo>
                  <a:pt x="18" y="4"/>
                  <a:pt x="28" y="0"/>
                  <a:pt x="38" y="0"/>
                </a:cubicBezTo>
                <a:close/>
                <a:moveTo>
                  <a:pt x="43" y="36"/>
                </a:moveTo>
                <a:cubicBezTo>
                  <a:pt x="42" y="35"/>
                  <a:pt x="42" y="35"/>
                  <a:pt x="42" y="35"/>
                </a:cubicBezTo>
                <a:cubicBezTo>
                  <a:pt x="46" y="30"/>
                  <a:pt x="50" y="24"/>
                  <a:pt x="53" y="18"/>
                </a:cubicBezTo>
                <a:cubicBezTo>
                  <a:pt x="52" y="17"/>
                  <a:pt x="52" y="17"/>
                  <a:pt x="51" y="16"/>
                </a:cubicBezTo>
                <a:cubicBezTo>
                  <a:pt x="46" y="21"/>
                  <a:pt x="42" y="27"/>
                  <a:pt x="39" y="33"/>
                </a:cubicBezTo>
                <a:cubicBezTo>
                  <a:pt x="38" y="33"/>
                  <a:pt x="36" y="33"/>
                  <a:pt x="35" y="33"/>
                </a:cubicBezTo>
                <a:cubicBezTo>
                  <a:pt x="33" y="34"/>
                  <a:pt x="31" y="38"/>
                  <a:pt x="33" y="40"/>
                </a:cubicBezTo>
                <a:cubicBezTo>
                  <a:pt x="34" y="43"/>
                  <a:pt x="37" y="44"/>
                  <a:pt x="40" y="43"/>
                </a:cubicBezTo>
                <a:cubicBezTo>
                  <a:pt x="40" y="43"/>
                  <a:pt x="41" y="43"/>
                  <a:pt x="41" y="43"/>
                </a:cubicBezTo>
                <a:cubicBezTo>
                  <a:pt x="45" y="45"/>
                  <a:pt x="49" y="46"/>
                  <a:pt x="54" y="47"/>
                </a:cubicBezTo>
                <a:cubicBezTo>
                  <a:pt x="55" y="46"/>
                  <a:pt x="55" y="45"/>
                  <a:pt x="55" y="43"/>
                </a:cubicBezTo>
                <a:cubicBezTo>
                  <a:pt x="51" y="41"/>
                  <a:pt x="47" y="40"/>
                  <a:pt x="43" y="38"/>
                </a:cubicBezTo>
                <a:cubicBezTo>
                  <a:pt x="43" y="38"/>
                  <a:pt x="43" y="37"/>
                  <a:pt x="43" y="36"/>
                </a:cubicBezTo>
                <a:close/>
                <a:moveTo>
                  <a:pt x="57" y="18"/>
                </a:moveTo>
                <a:cubicBezTo>
                  <a:pt x="52" y="13"/>
                  <a:pt x="46" y="10"/>
                  <a:pt x="38" y="10"/>
                </a:cubicBezTo>
                <a:cubicBezTo>
                  <a:pt x="30" y="10"/>
                  <a:pt x="23" y="13"/>
                  <a:pt x="19" y="18"/>
                </a:cubicBezTo>
                <a:cubicBezTo>
                  <a:pt x="14" y="23"/>
                  <a:pt x="10" y="30"/>
                  <a:pt x="10" y="37"/>
                </a:cubicBezTo>
                <a:cubicBezTo>
                  <a:pt x="10" y="45"/>
                  <a:pt x="14" y="52"/>
                  <a:pt x="19" y="57"/>
                </a:cubicBezTo>
                <a:cubicBezTo>
                  <a:pt x="23" y="62"/>
                  <a:pt x="30" y="65"/>
                  <a:pt x="38" y="65"/>
                </a:cubicBezTo>
                <a:cubicBezTo>
                  <a:pt x="46" y="65"/>
                  <a:pt x="52" y="62"/>
                  <a:pt x="57" y="57"/>
                </a:cubicBezTo>
                <a:cubicBezTo>
                  <a:pt x="62" y="52"/>
                  <a:pt x="65" y="45"/>
                  <a:pt x="65" y="37"/>
                </a:cubicBezTo>
                <a:cubicBezTo>
                  <a:pt x="65" y="30"/>
                  <a:pt x="62" y="23"/>
                  <a:pt x="57" y="18"/>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sp>
        <p:nvSpPr>
          <p:cNvPr id="32" name="淘宝-想搞设计PPT(倒卖必究)-32">
            <a:extLst>
              <a:ext uri="{FF2B5EF4-FFF2-40B4-BE49-F238E27FC236}">
                <a16:creationId xmlns:a16="http://schemas.microsoft.com/office/drawing/2014/main" id="{BCC7F232-A615-D359-504E-185A2AC299C9}"/>
              </a:ext>
            </a:extLst>
          </p:cNvPr>
          <p:cNvSpPr>
            <a:spLocks noEditPoints="1"/>
          </p:cNvSpPr>
          <p:nvPr/>
        </p:nvSpPr>
        <p:spPr bwMode="auto">
          <a:xfrm>
            <a:off x="7309894" y="3423908"/>
            <a:ext cx="428712" cy="312602"/>
          </a:xfrm>
          <a:custGeom>
            <a:avLst/>
            <a:gdLst>
              <a:gd name="T0" fmla="*/ 44 w 89"/>
              <a:gd name="T1" fmla="*/ 12 h 65"/>
              <a:gd name="T2" fmla="*/ 71 w 89"/>
              <a:gd name="T3" fmla="*/ 39 h 65"/>
              <a:gd name="T4" fmla="*/ 71 w 89"/>
              <a:gd name="T5" fmla="*/ 42 h 65"/>
              <a:gd name="T6" fmla="*/ 61 w 89"/>
              <a:gd name="T7" fmla="*/ 45 h 65"/>
              <a:gd name="T8" fmla="*/ 52 w 89"/>
              <a:gd name="T9" fmla="*/ 46 h 65"/>
              <a:gd name="T10" fmla="*/ 47 w 89"/>
              <a:gd name="T11" fmla="*/ 44 h 65"/>
              <a:gd name="T12" fmla="*/ 42 w 89"/>
              <a:gd name="T13" fmla="*/ 44 h 65"/>
              <a:gd name="T14" fmla="*/ 37 w 89"/>
              <a:gd name="T15" fmla="*/ 49 h 65"/>
              <a:gd name="T16" fmla="*/ 37 w 89"/>
              <a:gd name="T17" fmla="*/ 49 h 65"/>
              <a:gd name="T18" fmla="*/ 42 w 89"/>
              <a:gd name="T19" fmla="*/ 53 h 65"/>
              <a:gd name="T20" fmla="*/ 47 w 89"/>
              <a:gd name="T21" fmla="*/ 53 h 65"/>
              <a:gd name="T22" fmla="*/ 52 w 89"/>
              <a:gd name="T23" fmla="*/ 51 h 65"/>
              <a:gd name="T24" fmla="*/ 62 w 89"/>
              <a:gd name="T25" fmla="*/ 49 h 65"/>
              <a:gd name="T26" fmla="*/ 70 w 89"/>
              <a:gd name="T27" fmla="*/ 47 h 65"/>
              <a:gd name="T28" fmla="*/ 44 w 89"/>
              <a:gd name="T29" fmla="*/ 65 h 65"/>
              <a:gd name="T30" fmla="*/ 18 w 89"/>
              <a:gd name="T31" fmla="*/ 39 h 65"/>
              <a:gd name="T32" fmla="*/ 44 w 89"/>
              <a:gd name="T33" fmla="*/ 12 h 65"/>
              <a:gd name="T34" fmla="*/ 45 w 89"/>
              <a:gd name="T35" fmla="*/ 0 h 65"/>
              <a:gd name="T36" fmla="*/ 17 w 89"/>
              <a:gd name="T37" fmla="*/ 11 h 65"/>
              <a:gd name="T38" fmla="*/ 8 w 89"/>
              <a:gd name="T39" fmla="*/ 28 h 65"/>
              <a:gd name="T40" fmla="*/ 6 w 89"/>
              <a:gd name="T41" fmla="*/ 28 h 65"/>
              <a:gd name="T42" fmla="*/ 0 w 89"/>
              <a:gd name="T43" fmla="*/ 33 h 65"/>
              <a:gd name="T44" fmla="*/ 0 w 89"/>
              <a:gd name="T45" fmla="*/ 42 h 65"/>
              <a:gd name="T46" fmla="*/ 6 w 89"/>
              <a:gd name="T47" fmla="*/ 48 h 65"/>
              <a:gd name="T48" fmla="*/ 14 w 89"/>
              <a:gd name="T49" fmla="*/ 48 h 65"/>
              <a:gd name="T50" fmla="*/ 14 w 89"/>
              <a:gd name="T51" fmla="*/ 28 h 65"/>
              <a:gd name="T52" fmla="*/ 22 w 89"/>
              <a:gd name="T53" fmla="*/ 16 h 65"/>
              <a:gd name="T54" fmla="*/ 45 w 89"/>
              <a:gd name="T55" fmla="*/ 6 h 65"/>
              <a:gd name="T56" fmla="*/ 68 w 89"/>
              <a:gd name="T57" fmla="*/ 16 h 65"/>
              <a:gd name="T58" fmla="*/ 75 w 89"/>
              <a:gd name="T59" fmla="*/ 28 h 65"/>
              <a:gd name="T60" fmla="*/ 75 w 89"/>
              <a:gd name="T61" fmla="*/ 48 h 65"/>
              <a:gd name="T62" fmla="*/ 83 w 89"/>
              <a:gd name="T63" fmla="*/ 48 h 65"/>
              <a:gd name="T64" fmla="*/ 89 w 89"/>
              <a:gd name="T65" fmla="*/ 42 h 65"/>
              <a:gd name="T66" fmla="*/ 89 w 89"/>
              <a:gd name="T67" fmla="*/ 33 h 65"/>
              <a:gd name="T68" fmla="*/ 83 w 89"/>
              <a:gd name="T69" fmla="*/ 28 h 65"/>
              <a:gd name="T70" fmla="*/ 82 w 89"/>
              <a:gd name="T71" fmla="*/ 28 h 65"/>
              <a:gd name="T72" fmla="*/ 72 w 89"/>
              <a:gd name="T73" fmla="*/ 11 h 65"/>
              <a:gd name="T74" fmla="*/ 45 w 89"/>
              <a:gd name="T7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65">
                <a:moveTo>
                  <a:pt x="44" y="12"/>
                </a:moveTo>
                <a:cubicBezTo>
                  <a:pt x="59" y="12"/>
                  <a:pt x="71" y="24"/>
                  <a:pt x="71" y="39"/>
                </a:cubicBezTo>
                <a:cubicBezTo>
                  <a:pt x="71" y="40"/>
                  <a:pt x="71" y="41"/>
                  <a:pt x="71" y="42"/>
                </a:cubicBezTo>
                <a:cubicBezTo>
                  <a:pt x="68" y="43"/>
                  <a:pt x="65" y="44"/>
                  <a:pt x="61" y="45"/>
                </a:cubicBezTo>
                <a:cubicBezTo>
                  <a:pt x="58" y="46"/>
                  <a:pt x="55" y="46"/>
                  <a:pt x="52" y="46"/>
                </a:cubicBezTo>
                <a:cubicBezTo>
                  <a:pt x="51" y="45"/>
                  <a:pt x="49" y="44"/>
                  <a:pt x="47" y="44"/>
                </a:cubicBezTo>
                <a:cubicBezTo>
                  <a:pt x="42" y="44"/>
                  <a:pt x="42" y="44"/>
                  <a:pt x="42" y="44"/>
                </a:cubicBezTo>
                <a:cubicBezTo>
                  <a:pt x="39" y="44"/>
                  <a:pt x="37" y="46"/>
                  <a:pt x="37" y="49"/>
                </a:cubicBezTo>
                <a:cubicBezTo>
                  <a:pt x="37" y="49"/>
                  <a:pt x="37" y="49"/>
                  <a:pt x="37" y="49"/>
                </a:cubicBezTo>
                <a:cubicBezTo>
                  <a:pt x="37" y="51"/>
                  <a:pt x="39" y="53"/>
                  <a:pt x="42" y="53"/>
                </a:cubicBezTo>
                <a:cubicBezTo>
                  <a:pt x="47" y="53"/>
                  <a:pt x="47" y="53"/>
                  <a:pt x="47" y="53"/>
                </a:cubicBezTo>
                <a:cubicBezTo>
                  <a:pt x="49" y="53"/>
                  <a:pt x="51" y="52"/>
                  <a:pt x="52" y="51"/>
                </a:cubicBezTo>
                <a:cubicBezTo>
                  <a:pt x="55" y="50"/>
                  <a:pt x="59" y="50"/>
                  <a:pt x="62" y="49"/>
                </a:cubicBezTo>
                <a:cubicBezTo>
                  <a:pt x="65" y="48"/>
                  <a:pt x="67" y="48"/>
                  <a:pt x="70" y="47"/>
                </a:cubicBezTo>
                <a:cubicBezTo>
                  <a:pt x="67" y="57"/>
                  <a:pt x="56" y="65"/>
                  <a:pt x="44" y="65"/>
                </a:cubicBezTo>
                <a:cubicBezTo>
                  <a:pt x="30" y="65"/>
                  <a:pt x="18" y="53"/>
                  <a:pt x="18" y="39"/>
                </a:cubicBezTo>
                <a:cubicBezTo>
                  <a:pt x="18" y="24"/>
                  <a:pt x="30" y="12"/>
                  <a:pt x="44" y="12"/>
                </a:cubicBezTo>
                <a:close/>
                <a:moveTo>
                  <a:pt x="45" y="0"/>
                </a:moveTo>
                <a:cubicBezTo>
                  <a:pt x="34" y="0"/>
                  <a:pt x="24" y="4"/>
                  <a:pt x="17" y="11"/>
                </a:cubicBezTo>
                <a:cubicBezTo>
                  <a:pt x="13" y="16"/>
                  <a:pt x="9" y="22"/>
                  <a:pt x="8" y="28"/>
                </a:cubicBezTo>
                <a:cubicBezTo>
                  <a:pt x="6" y="28"/>
                  <a:pt x="6" y="28"/>
                  <a:pt x="6" y="28"/>
                </a:cubicBezTo>
                <a:cubicBezTo>
                  <a:pt x="3" y="28"/>
                  <a:pt x="0" y="30"/>
                  <a:pt x="0" y="33"/>
                </a:cubicBezTo>
                <a:cubicBezTo>
                  <a:pt x="0" y="42"/>
                  <a:pt x="0" y="42"/>
                  <a:pt x="0" y="42"/>
                </a:cubicBezTo>
                <a:cubicBezTo>
                  <a:pt x="0" y="45"/>
                  <a:pt x="3" y="48"/>
                  <a:pt x="6" y="48"/>
                </a:cubicBezTo>
                <a:cubicBezTo>
                  <a:pt x="14" y="48"/>
                  <a:pt x="14" y="48"/>
                  <a:pt x="14" y="48"/>
                </a:cubicBezTo>
                <a:cubicBezTo>
                  <a:pt x="14" y="28"/>
                  <a:pt x="14" y="28"/>
                  <a:pt x="14" y="28"/>
                </a:cubicBezTo>
                <a:cubicBezTo>
                  <a:pt x="15" y="24"/>
                  <a:pt x="18" y="19"/>
                  <a:pt x="22" y="16"/>
                </a:cubicBezTo>
                <a:cubicBezTo>
                  <a:pt x="27" y="10"/>
                  <a:pt x="36" y="6"/>
                  <a:pt x="45" y="6"/>
                </a:cubicBezTo>
                <a:cubicBezTo>
                  <a:pt x="54" y="6"/>
                  <a:pt x="62" y="10"/>
                  <a:pt x="68" y="16"/>
                </a:cubicBezTo>
                <a:cubicBezTo>
                  <a:pt x="71" y="19"/>
                  <a:pt x="74" y="23"/>
                  <a:pt x="75" y="28"/>
                </a:cubicBezTo>
                <a:cubicBezTo>
                  <a:pt x="75" y="48"/>
                  <a:pt x="75" y="48"/>
                  <a:pt x="75" y="48"/>
                </a:cubicBezTo>
                <a:cubicBezTo>
                  <a:pt x="83" y="48"/>
                  <a:pt x="83" y="48"/>
                  <a:pt x="83" y="48"/>
                </a:cubicBezTo>
                <a:cubicBezTo>
                  <a:pt x="86" y="48"/>
                  <a:pt x="89" y="45"/>
                  <a:pt x="89" y="42"/>
                </a:cubicBezTo>
                <a:cubicBezTo>
                  <a:pt x="89" y="33"/>
                  <a:pt x="89" y="33"/>
                  <a:pt x="89" y="33"/>
                </a:cubicBezTo>
                <a:cubicBezTo>
                  <a:pt x="89" y="30"/>
                  <a:pt x="86" y="28"/>
                  <a:pt x="83" y="28"/>
                </a:cubicBezTo>
                <a:cubicBezTo>
                  <a:pt x="82" y="28"/>
                  <a:pt x="82" y="28"/>
                  <a:pt x="82" y="28"/>
                </a:cubicBezTo>
                <a:cubicBezTo>
                  <a:pt x="80" y="22"/>
                  <a:pt x="76" y="16"/>
                  <a:pt x="72" y="11"/>
                </a:cubicBezTo>
                <a:cubicBezTo>
                  <a:pt x="65" y="4"/>
                  <a:pt x="55" y="0"/>
                  <a:pt x="45" y="0"/>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sp>
        <p:nvSpPr>
          <p:cNvPr id="33" name="淘宝-想搞设计PPT(倒卖必究)-33">
            <a:extLst>
              <a:ext uri="{FF2B5EF4-FFF2-40B4-BE49-F238E27FC236}">
                <a16:creationId xmlns:a16="http://schemas.microsoft.com/office/drawing/2014/main" id="{893D44B0-5A60-8EEA-4FBE-1B1B474025DE}"/>
              </a:ext>
            </a:extLst>
          </p:cNvPr>
          <p:cNvSpPr>
            <a:spLocks noEditPoints="1"/>
          </p:cNvSpPr>
          <p:nvPr/>
        </p:nvSpPr>
        <p:spPr bwMode="auto">
          <a:xfrm>
            <a:off x="5934987" y="4021896"/>
            <a:ext cx="420976" cy="225659"/>
          </a:xfrm>
          <a:custGeom>
            <a:avLst/>
            <a:gdLst>
              <a:gd name="T0" fmla="*/ 20 w 103"/>
              <a:gd name="T1" fmla="*/ 26 h 55"/>
              <a:gd name="T2" fmla="*/ 27 w 103"/>
              <a:gd name="T3" fmla="*/ 13 h 55"/>
              <a:gd name="T4" fmla="*/ 47 w 103"/>
              <a:gd name="T5" fmla="*/ 13 h 55"/>
              <a:gd name="T6" fmla="*/ 49 w 103"/>
              <a:gd name="T7" fmla="*/ 15 h 55"/>
              <a:gd name="T8" fmla="*/ 49 w 103"/>
              <a:gd name="T9" fmla="*/ 48 h 55"/>
              <a:gd name="T10" fmla="*/ 34 w 103"/>
              <a:gd name="T11" fmla="*/ 48 h 55"/>
              <a:gd name="T12" fmla="*/ 23 w 103"/>
              <a:gd name="T13" fmla="*/ 55 h 55"/>
              <a:gd name="T14" fmla="*/ 12 w 103"/>
              <a:gd name="T15" fmla="*/ 48 h 55"/>
              <a:gd name="T16" fmla="*/ 2 w 103"/>
              <a:gd name="T17" fmla="*/ 48 h 55"/>
              <a:gd name="T18" fmla="*/ 0 w 103"/>
              <a:gd name="T19" fmla="*/ 39 h 55"/>
              <a:gd name="T20" fmla="*/ 2 w 103"/>
              <a:gd name="T21" fmla="*/ 30 h 55"/>
              <a:gd name="T22" fmla="*/ 63 w 103"/>
              <a:gd name="T23" fmla="*/ 0 h 55"/>
              <a:gd name="T24" fmla="*/ 60 w 103"/>
              <a:gd name="T25" fmla="*/ 3 h 55"/>
              <a:gd name="T26" fmla="*/ 60 w 103"/>
              <a:gd name="T27" fmla="*/ 26 h 55"/>
              <a:gd name="T28" fmla="*/ 54 w 103"/>
              <a:gd name="T29" fmla="*/ 48 h 55"/>
              <a:gd name="T30" fmla="*/ 80 w 103"/>
              <a:gd name="T31" fmla="*/ 52 h 55"/>
              <a:gd name="T32" fmla="*/ 97 w 103"/>
              <a:gd name="T33" fmla="*/ 52 h 55"/>
              <a:gd name="T34" fmla="*/ 103 w 103"/>
              <a:gd name="T35" fmla="*/ 48 h 55"/>
              <a:gd name="T36" fmla="*/ 96 w 103"/>
              <a:gd name="T37" fmla="*/ 26 h 55"/>
              <a:gd name="T38" fmla="*/ 96 w 103"/>
              <a:gd name="T39" fmla="*/ 3 h 55"/>
              <a:gd name="T40" fmla="*/ 94 w 103"/>
              <a:gd name="T41" fmla="*/ 0 h 55"/>
              <a:gd name="T42" fmla="*/ 91 w 103"/>
              <a:gd name="T43" fmla="*/ 23 h 55"/>
              <a:gd name="T44" fmla="*/ 88 w 103"/>
              <a:gd name="T45" fmla="*/ 23 h 55"/>
              <a:gd name="T46" fmla="*/ 85 w 103"/>
              <a:gd name="T47" fmla="*/ 6 h 55"/>
              <a:gd name="T48" fmla="*/ 88 w 103"/>
              <a:gd name="T49" fmla="*/ 6 h 55"/>
              <a:gd name="T50" fmla="*/ 91 w 103"/>
              <a:gd name="T51" fmla="*/ 14 h 55"/>
              <a:gd name="T52" fmla="*/ 73 w 103"/>
              <a:gd name="T53" fmla="*/ 23 h 55"/>
              <a:gd name="T54" fmla="*/ 66 w 103"/>
              <a:gd name="T55" fmla="*/ 9 h 55"/>
              <a:gd name="T56" fmla="*/ 68 w 103"/>
              <a:gd name="T57" fmla="*/ 6 h 55"/>
              <a:gd name="T58" fmla="*/ 70 w 103"/>
              <a:gd name="T59" fmla="*/ 6 h 55"/>
              <a:gd name="T60" fmla="*/ 79 w 103"/>
              <a:gd name="T61" fmla="*/ 23 h 55"/>
              <a:gd name="T62" fmla="*/ 82 w 103"/>
              <a:gd name="T63" fmla="*/ 23 h 55"/>
              <a:gd name="T64" fmla="*/ 79 w 103"/>
              <a:gd name="T65" fmla="*/ 6 h 55"/>
              <a:gd name="T66" fmla="*/ 82 w 103"/>
              <a:gd name="T67" fmla="*/ 23 h 55"/>
              <a:gd name="T68" fmla="*/ 68 w 103"/>
              <a:gd name="T69" fmla="*/ 23 h 55"/>
              <a:gd name="T70" fmla="*/ 66 w 103"/>
              <a:gd name="T71" fmla="*/ 17 h 55"/>
              <a:gd name="T72" fmla="*/ 96 w 103"/>
              <a:gd name="T73" fmla="*/ 43 h 55"/>
              <a:gd name="T74" fmla="*/ 89 w 103"/>
              <a:gd name="T75" fmla="*/ 50 h 55"/>
              <a:gd name="T76" fmla="*/ 82 w 103"/>
              <a:gd name="T77" fmla="*/ 43 h 55"/>
              <a:gd name="T78" fmla="*/ 89 w 103"/>
              <a:gd name="T79" fmla="*/ 36 h 55"/>
              <a:gd name="T80" fmla="*/ 30 w 103"/>
              <a:gd name="T81" fmla="*/ 43 h 55"/>
              <a:gd name="T82" fmla="*/ 30 w 103"/>
              <a:gd name="T83" fmla="*/ 43 h 55"/>
              <a:gd name="T84" fmla="*/ 30 w 103"/>
              <a:gd name="T85" fmla="*/ 43 h 55"/>
              <a:gd name="T86" fmla="*/ 30 w 103"/>
              <a:gd name="T87" fmla="*/ 43 h 55"/>
              <a:gd name="T88" fmla="*/ 30 w 103"/>
              <a:gd name="T89" fmla="*/ 43 h 55"/>
              <a:gd name="T90" fmla="*/ 23 w 103"/>
              <a:gd name="T91" fmla="*/ 36 h 55"/>
              <a:gd name="T92" fmla="*/ 23 w 103"/>
              <a:gd name="T93" fmla="*/ 36 h 55"/>
              <a:gd name="T94" fmla="*/ 23 w 103"/>
              <a:gd name="T95" fmla="*/ 36 h 55"/>
              <a:gd name="T96" fmla="*/ 18 w 103"/>
              <a:gd name="T97" fmla="*/ 38 h 55"/>
              <a:gd name="T98" fmla="*/ 18 w 103"/>
              <a:gd name="T99" fmla="*/ 48 h 55"/>
              <a:gd name="T100" fmla="*/ 28 w 103"/>
              <a:gd name="T101" fmla="*/ 48 h 55"/>
              <a:gd name="T102" fmla="*/ 43 w 103"/>
              <a:gd name="T103" fmla="*/ 30 h 55"/>
              <a:gd name="T104" fmla="*/ 38 w 103"/>
              <a:gd name="T105" fmla="*/ 33 h 55"/>
              <a:gd name="T106" fmla="*/ 43 w 103"/>
              <a:gd name="T107" fmla="*/ 30 h 55"/>
              <a:gd name="T108" fmla="*/ 45 w 103"/>
              <a:gd name="T109" fmla="*/ 26 h 55"/>
              <a:gd name="T110" fmla="*/ 30 w 103"/>
              <a:gd name="T111"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55">
                <a:moveTo>
                  <a:pt x="2" y="30"/>
                </a:moveTo>
                <a:cubicBezTo>
                  <a:pt x="20" y="26"/>
                  <a:pt x="20" y="26"/>
                  <a:pt x="20" y="26"/>
                </a:cubicBezTo>
                <a:cubicBezTo>
                  <a:pt x="26" y="14"/>
                  <a:pt x="26" y="14"/>
                  <a:pt x="26" y="14"/>
                </a:cubicBezTo>
                <a:cubicBezTo>
                  <a:pt x="27" y="13"/>
                  <a:pt x="27" y="13"/>
                  <a:pt x="27" y="13"/>
                </a:cubicBezTo>
                <a:cubicBezTo>
                  <a:pt x="28" y="13"/>
                  <a:pt x="28" y="13"/>
                  <a:pt x="28" y="13"/>
                </a:cubicBezTo>
                <a:cubicBezTo>
                  <a:pt x="47" y="13"/>
                  <a:pt x="47" y="13"/>
                  <a:pt x="47" y="13"/>
                </a:cubicBezTo>
                <a:cubicBezTo>
                  <a:pt x="49" y="13"/>
                  <a:pt x="49" y="13"/>
                  <a:pt x="49" y="13"/>
                </a:cubicBezTo>
                <a:cubicBezTo>
                  <a:pt x="49" y="15"/>
                  <a:pt x="49" y="15"/>
                  <a:pt x="49" y="15"/>
                </a:cubicBezTo>
                <a:cubicBezTo>
                  <a:pt x="49" y="45"/>
                  <a:pt x="49" y="45"/>
                  <a:pt x="49" y="45"/>
                </a:cubicBezTo>
                <a:cubicBezTo>
                  <a:pt x="49" y="48"/>
                  <a:pt x="49" y="48"/>
                  <a:pt x="49" y="48"/>
                </a:cubicBezTo>
                <a:cubicBezTo>
                  <a:pt x="47" y="48"/>
                  <a:pt x="47" y="48"/>
                  <a:pt x="47" y="48"/>
                </a:cubicBezTo>
                <a:cubicBezTo>
                  <a:pt x="34" y="48"/>
                  <a:pt x="34" y="48"/>
                  <a:pt x="34" y="48"/>
                </a:cubicBezTo>
                <a:cubicBezTo>
                  <a:pt x="34" y="49"/>
                  <a:pt x="33" y="51"/>
                  <a:pt x="32" y="52"/>
                </a:cubicBezTo>
                <a:cubicBezTo>
                  <a:pt x="30" y="54"/>
                  <a:pt x="27" y="55"/>
                  <a:pt x="23" y="55"/>
                </a:cubicBezTo>
                <a:cubicBezTo>
                  <a:pt x="20" y="55"/>
                  <a:pt x="17" y="54"/>
                  <a:pt x="15" y="52"/>
                </a:cubicBezTo>
                <a:cubicBezTo>
                  <a:pt x="13" y="51"/>
                  <a:pt x="13" y="49"/>
                  <a:pt x="12" y="48"/>
                </a:cubicBezTo>
                <a:cubicBezTo>
                  <a:pt x="4" y="48"/>
                  <a:pt x="4" y="48"/>
                  <a:pt x="4" y="48"/>
                </a:cubicBezTo>
                <a:cubicBezTo>
                  <a:pt x="2" y="48"/>
                  <a:pt x="2" y="48"/>
                  <a:pt x="2" y="48"/>
                </a:cubicBezTo>
                <a:cubicBezTo>
                  <a:pt x="0" y="48"/>
                  <a:pt x="0" y="48"/>
                  <a:pt x="0" y="48"/>
                </a:cubicBezTo>
                <a:cubicBezTo>
                  <a:pt x="0" y="39"/>
                  <a:pt x="0" y="39"/>
                  <a:pt x="0" y="39"/>
                </a:cubicBezTo>
                <a:cubicBezTo>
                  <a:pt x="2" y="39"/>
                  <a:pt x="2" y="39"/>
                  <a:pt x="2" y="39"/>
                </a:cubicBezTo>
                <a:cubicBezTo>
                  <a:pt x="2" y="30"/>
                  <a:pt x="2" y="30"/>
                  <a:pt x="2" y="30"/>
                </a:cubicBezTo>
                <a:close/>
                <a:moveTo>
                  <a:pt x="94" y="0"/>
                </a:moveTo>
                <a:cubicBezTo>
                  <a:pt x="63" y="0"/>
                  <a:pt x="63" y="0"/>
                  <a:pt x="63" y="0"/>
                </a:cubicBezTo>
                <a:cubicBezTo>
                  <a:pt x="60" y="0"/>
                  <a:pt x="60" y="0"/>
                  <a:pt x="60" y="0"/>
                </a:cubicBezTo>
                <a:cubicBezTo>
                  <a:pt x="60" y="3"/>
                  <a:pt x="60" y="3"/>
                  <a:pt x="60" y="3"/>
                </a:cubicBezTo>
                <a:cubicBezTo>
                  <a:pt x="60" y="26"/>
                  <a:pt x="60" y="26"/>
                  <a:pt x="60" y="26"/>
                </a:cubicBezTo>
                <a:cubicBezTo>
                  <a:pt x="60" y="26"/>
                  <a:pt x="60" y="26"/>
                  <a:pt x="60" y="26"/>
                </a:cubicBezTo>
                <a:cubicBezTo>
                  <a:pt x="54" y="26"/>
                  <a:pt x="54" y="26"/>
                  <a:pt x="54" y="26"/>
                </a:cubicBezTo>
                <a:cubicBezTo>
                  <a:pt x="54" y="48"/>
                  <a:pt x="54" y="48"/>
                  <a:pt x="54" y="48"/>
                </a:cubicBezTo>
                <a:cubicBezTo>
                  <a:pt x="78" y="48"/>
                  <a:pt x="78" y="48"/>
                  <a:pt x="78" y="48"/>
                </a:cubicBezTo>
                <a:cubicBezTo>
                  <a:pt x="78" y="49"/>
                  <a:pt x="79" y="51"/>
                  <a:pt x="80" y="52"/>
                </a:cubicBezTo>
                <a:cubicBezTo>
                  <a:pt x="82" y="54"/>
                  <a:pt x="86" y="55"/>
                  <a:pt x="89" y="55"/>
                </a:cubicBezTo>
                <a:cubicBezTo>
                  <a:pt x="92" y="55"/>
                  <a:pt x="95" y="54"/>
                  <a:pt x="97" y="52"/>
                </a:cubicBezTo>
                <a:cubicBezTo>
                  <a:pt x="99" y="51"/>
                  <a:pt x="99" y="49"/>
                  <a:pt x="100" y="48"/>
                </a:cubicBezTo>
                <a:cubicBezTo>
                  <a:pt x="103" y="48"/>
                  <a:pt x="103" y="48"/>
                  <a:pt x="103" y="48"/>
                </a:cubicBezTo>
                <a:cubicBezTo>
                  <a:pt x="103" y="26"/>
                  <a:pt x="103" y="26"/>
                  <a:pt x="103" y="26"/>
                </a:cubicBezTo>
                <a:cubicBezTo>
                  <a:pt x="96" y="26"/>
                  <a:pt x="96" y="26"/>
                  <a:pt x="96" y="26"/>
                </a:cubicBezTo>
                <a:cubicBezTo>
                  <a:pt x="96" y="26"/>
                  <a:pt x="96" y="26"/>
                  <a:pt x="96" y="26"/>
                </a:cubicBezTo>
                <a:cubicBezTo>
                  <a:pt x="96" y="3"/>
                  <a:pt x="96" y="3"/>
                  <a:pt x="96" y="3"/>
                </a:cubicBezTo>
                <a:cubicBezTo>
                  <a:pt x="96" y="0"/>
                  <a:pt x="96" y="0"/>
                  <a:pt x="96" y="0"/>
                </a:cubicBezTo>
                <a:cubicBezTo>
                  <a:pt x="94" y="0"/>
                  <a:pt x="94" y="0"/>
                  <a:pt x="94" y="0"/>
                </a:cubicBezTo>
                <a:close/>
                <a:moveTo>
                  <a:pt x="85" y="6"/>
                </a:moveTo>
                <a:cubicBezTo>
                  <a:pt x="91" y="23"/>
                  <a:pt x="91" y="23"/>
                  <a:pt x="91" y="23"/>
                </a:cubicBezTo>
                <a:cubicBezTo>
                  <a:pt x="91" y="23"/>
                  <a:pt x="91" y="23"/>
                  <a:pt x="91" y="23"/>
                </a:cubicBezTo>
                <a:cubicBezTo>
                  <a:pt x="88" y="23"/>
                  <a:pt x="88" y="23"/>
                  <a:pt x="88" y="23"/>
                </a:cubicBezTo>
                <a:cubicBezTo>
                  <a:pt x="82" y="6"/>
                  <a:pt x="82" y="6"/>
                  <a:pt x="82" y="6"/>
                </a:cubicBezTo>
                <a:cubicBezTo>
                  <a:pt x="85" y="6"/>
                  <a:pt x="85" y="6"/>
                  <a:pt x="85" y="6"/>
                </a:cubicBezTo>
                <a:close/>
                <a:moveTo>
                  <a:pt x="91" y="14"/>
                </a:moveTo>
                <a:cubicBezTo>
                  <a:pt x="88" y="6"/>
                  <a:pt x="88" y="6"/>
                  <a:pt x="88" y="6"/>
                </a:cubicBezTo>
                <a:cubicBezTo>
                  <a:pt x="91" y="6"/>
                  <a:pt x="91" y="6"/>
                  <a:pt x="91" y="6"/>
                </a:cubicBezTo>
                <a:cubicBezTo>
                  <a:pt x="91" y="14"/>
                  <a:pt x="91" y="14"/>
                  <a:pt x="91" y="14"/>
                </a:cubicBezTo>
                <a:close/>
                <a:moveTo>
                  <a:pt x="68" y="6"/>
                </a:moveTo>
                <a:cubicBezTo>
                  <a:pt x="73" y="23"/>
                  <a:pt x="73" y="23"/>
                  <a:pt x="73" y="23"/>
                </a:cubicBezTo>
                <a:cubicBezTo>
                  <a:pt x="70" y="23"/>
                  <a:pt x="70" y="23"/>
                  <a:pt x="70" y="23"/>
                </a:cubicBezTo>
                <a:cubicBezTo>
                  <a:pt x="66" y="9"/>
                  <a:pt x="66" y="9"/>
                  <a:pt x="66" y="9"/>
                </a:cubicBezTo>
                <a:cubicBezTo>
                  <a:pt x="66" y="6"/>
                  <a:pt x="66" y="6"/>
                  <a:pt x="66" y="6"/>
                </a:cubicBezTo>
                <a:cubicBezTo>
                  <a:pt x="68" y="6"/>
                  <a:pt x="68" y="6"/>
                  <a:pt x="68" y="6"/>
                </a:cubicBezTo>
                <a:close/>
                <a:moveTo>
                  <a:pt x="76" y="23"/>
                </a:moveTo>
                <a:cubicBezTo>
                  <a:pt x="70" y="6"/>
                  <a:pt x="70" y="6"/>
                  <a:pt x="70" y="6"/>
                </a:cubicBezTo>
                <a:cubicBezTo>
                  <a:pt x="73" y="6"/>
                  <a:pt x="73" y="6"/>
                  <a:pt x="73" y="6"/>
                </a:cubicBezTo>
                <a:cubicBezTo>
                  <a:pt x="79" y="23"/>
                  <a:pt x="79" y="23"/>
                  <a:pt x="79" y="23"/>
                </a:cubicBezTo>
                <a:cubicBezTo>
                  <a:pt x="76" y="23"/>
                  <a:pt x="76" y="23"/>
                  <a:pt x="76" y="23"/>
                </a:cubicBezTo>
                <a:close/>
                <a:moveTo>
                  <a:pt x="82" y="23"/>
                </a:moveTo>
                <a:cubicBezTo>
                  <a:pt x="76" y="6"/>
                  <a:pt x="76" y="6"/>
                  <a:pt x="76" y="6"/>
                </a:cubicBezTo>
                <a:cubicBezTo>
                  <a:pt x="79" y="6"/>
                  <a:pt x="79" y="6"/>
                  <a:pt x="79" y="6"/>
                </a:cubicBezTo>
                <a:cubicBezTo>
                  <a:pt x="85" y="23"/>
                  <a:pt x="85" y="23"/>
                  <a:pt x="85" y="23"/>
                </a:cubicBezTo>
                <a:cubicBezTo>
                  <a:pt x="82" y="23"/>
                  <a:pt x="82" y="23"/>
                  <a:pt x="82" y="23"/>
                </a:cubicBezTo>
                <a:close/>
                <a:moveTo>
                  <a:pt x="66" y="17"/>
                </a:moveTo>
                <a:cubicBezTo>
                  <a:pt x="68" y="23"/>
                  <a:pt x="68" y="23"/>
                  <a:pt x="68" y="23"/>
                </a:cubicBezTo>
                <a:cubicBezTo>
                  <a:pt x="66" y="23"/>
                  <a:pt x="66" y="23"/>
                  <a:pt x="66" y="23"/>
                </a:cubicBezTo>
                <a:cubicBezTo>
                  <a:pt x="66" y="17"/>
                  <a:pt x="66" y="17"/>
                  <a:pt x="66" y="17"/>
                </a:cubicBezTo>
                <a:close/>
                <a:moveTo>
                  <a:pt x="94" y="38"/>
                </a:moveTo>
                <a:cubicBezTo>
                  <a:pt x="95" y="39"/>
                  <a:pt x="96" y="41"/>
                  <a:pt x="96" y="43"/>
                </a:cubicBezTo>
                <a:cubicBezTo>
                  <a:pt x="96" y="45"/>
                  <a:pt x="95" y="47"/>
                  <a:pt x="94" y="48"/>
                </a:cubicBezTo>
                <a:cubicBezTo>
                  <a:pt x="93" y="50"/>
                  <a:pt x="91" y="50"/>
                  <a:pt x="89" y="50"/>
                </a:cubicBezTo>
                <a:cubicBezTo>
                  <a:pt x="87" y="50"/>
                  <a:pt x="85" y="50"/>
                  <a:pt x="84" y="48"/>
                </a:cubicBezTo>
                <a:cubicBezTo>
                  <a:pt x="82" y="47"/>
                  <a:pt x="82" y="45"/>
                  <a:pt x="82" y="43"/>
                </a:cubicBezTo>
                <a:cubicBezTo>
                  <a:pt x="82" y="41"/>
                  <a:pt x="82" y="39"/>
                  <a:pt x="84" y="38"/>
                </a:cubicBezTo>
                <a:cubicBezTo>
                  <a:pt x="85" y="37"/>
                  <a:pt x="87" y="36"/>
                  <a:pt x="89" y="36"/>
                </a:cubicBezTo>
                <a:cubicBezTo>
                  <a:pt x="91" y="36"/>
                  <a:pt x="93" y="37"/>
                  <a:pt x="94" y="38"/>
                </a:cubicBezTo>
                <a:close/>
                <a:moveTo>
                  <a:pt x="30" y="43"/>
                </a:moveTo>
                <a:cubicBezTo>
                  <a:pt x="30" y="43"/>
                  <a:pt x="30" y="43"/>
                  <a:pt x="30" y="43"/>
                </a:cubicBezTo>
                <a:cubicBezTo>
                  <a:pt x="30" y="43"/>
                  <a:pt x="30" y="43"/>
                  <a:pt x="30" y="43"/>
                </a:cubicBezTo>
                <a:cubicBezTo>
                  <a:pt x="30" y="43"/>
                  <a:pt x="30" y="43"/>
                  <a:pt x="30" y="43"/>
                </a:cubicBezTo>
                <a:cubicBezTo>
                  <a:pt x="30" y="43"/>
                  <a:pt x="30" y="43"/>
                  <a:pt x="30" y="43"/>
                </a:cubicBezTo>
                <a:cubicBezTo>
                  <a:pt x="30" y="43"/>
                  <a:pt x="30" y="43"/>
                  <a:pt x="30" y="43"/>
                </a:cubicBezTo>
                <a:cubicBezTo>
                  <a:pt x="30" y="43"/>
                  <a:pt x="30" y="43"/>
                  <a:pt x="30" y="43"/>
                </a:cubicBezTo>
                <a:cubicBezTo>
                  <a:pt x="30" y="43"/>
                  <a:pt x="30" y="43"/>
                  <a:pt x="30" y="43"/>
                </a:cubicBezTo>
                <a:cubicBezTo>
                  <a:pt x="30" y="43"/>
                  <a:pt x="30" y="43"/>
                  <a:pt x="30" y="43"/>
                </a:cubicBezTo>
                <a:cubicBezTo>
                  <a:pt x="30" y="41"/>
                  <a:pt x="30" y="39"/>
                  <a:pt x="28" y="38"/>
                </a:cubicBezTo>
                <a:cubicBezTo>
                  <a:pt x="27" y="37"/>
                  <a:pt x="25" y="36"/>
                  <a:pt x="23" y="36"/>
                </a:cubicBezTo>
                <a:cubicBezTo>
                  <a:pt x="23" y="36"/>
                  <a:pt x="23" y="36"/>
                  <a:pt x="23" y="36"/>
                </a:cubicBezTo>
                <a:cubicBezTo>
                  <a:pt x="23" y="36"/>
                  <a:pt x="23" y="36"/>
                  <a:pt x="23" y="36"/>
                </a:cubicBezTo>
                <a:cubicBezTo>
                  <a:pt x="23" y="36"/>
                  <a:pt x="23" y="36"/>
                  <a:pt x="23" y="36"/>
                </a:cubicBezTo>
                <a:cubicBezTo>
                  <a:pt x="23" y="36"/>
                  <a:pt x="23" y="36"/>
                  <a:pt x="23" y="36"/>
                </a:cubicBezTo>
                <a:cubicBezTo>
                  <a:pt x="23" y="36"/>
                  <a:pt x="23" y="36"/>
                  <a:pt x="23" y="36"/>
                </a:cubicBezTo>
                <a:cubicBezTo>
                  <a:pt x="21" y="36"/>
                  <a:pt x="19" y="37"/>
                  <a:pt x="18" y="38"/>
                </a:cubicBezTo>
                <a:cubicBezTo>
                  <a:pt x="17" y="39"/>
                  <a:pt x="16" y="41"/>
                  <a:pt x="16" y="43"/>
                </a:cubicBezTo>
                <a:cubicBezTo>
                  <a:pt x="16" y="45"/>
                  <a:pt x="17" y="47"/>
                  <a:pt x="18" y="48"/>
                </a:cubicBezTo>
                <a:cubicBezTo>
                  <a:pt x="19" y="50"/>
                  <a:pt x="21" y="50"/>
                  <a:pt x="23" y="50"/>
                </a:cubicBezTo>
                <a:cubicBezTo>
                  <a:pt x="25" y="50"/>
                  <a:pt x="27" y="50"/>
                  <a:pt x="28" y="48"/>
                </a:cubicBezTo>
                <a:cubicBezTo>
                  <a:pt x="30" y="47"/>
                  <a:pt x="30" y="45"/>
                  <a:pt x="30" y="43"/>
                </a:cubicBezTo>
                <a:close/>
                <a:moveTo>
                  <a:pt x="43" y="30"/>
                </a:moveTo>
                <a:cubicBezTo>
                  <a:pt x="38" y="30"/>
                  <a:pt x="38" y="30"/>
                  <a:pt x="38" y="30"/>
                </a:cubicBezTo>
                <a:cubicBezTo>
                  <a:pt x="38" y="33"/>
                  <a:pt x="38" y="33"/>
                  <a:pt x="38" y="33"/>
                </a:cubicBezTo>
                <a:cubicBezTo>
                  <a:pt x="43" y="33"/>
                  <a:pt x="43" y="33"/>
                  <a:pt x="43" y="33"/>
                </a:cubicBezTo>
                <a:cubicBezTo>
                  <a:pt x="43" y="30"/>
                  <a:pt x="43" y="30"/>
                  <a:pt x="43" y="30"/>
                </a:cubicBezTo>
                <a:close/>
                <a:moveTo>
                  <a:pt x="26" y="26"/>
                </a:moveTo>
                <a:cubicBezTo>
                  <a:pt x="45" y="26"/>
                  <a:pt x="45" y="26"/>
                  <a:pt x="45" y="26"/>
                </a:cubicBezTo>
                <a:cubicBezTo>
                  <a:pt x="45" y="18"/>
                  <a:pt x="45" y="18"/>
                  <a:pt x="45" y="18"/>
                </a:cubicBezTo>
                <a:cubicBezTo>
                  <a:pt x="30" y="18"/>
                  <a:pt x="30" y="18"/>
                  <a:pt x="30" y="18"/>
                </a:cubicBezTo>
                <a:lnTo>
                  <a:pt x="26" y="2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sp>
        <p:nvSpPr>
          <p:cNvPr id="35" name="淘宝-想搞设计PPT(倒卖必究)-35">
            <a:extLst>
              <a:ext uri="{FF2B5EF4-FFF2-40B4-BE49-F238E27FC236}">
                <a16:creationId xmlns:a16="http://schemas.microsoft.com/office/drawing/2014/main" id="{D54A1268-FF2C-C740-6E5E-6AE8E1AD6109}"/>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168758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a:extLst>
              <a:ext uri="{FF2B5EF4-FFF2-40B4-BE49-F238E27FC236}">
                <a16:creationId xmlns:a16="http://schemas.microsoft.com/office/drawing/2014/main" id="{79A551B3-62E2-17D8-091D-3E1068C99BBB}"/>
              </a:ext>
            </a:extLst>
          </p:cNvPr>
          <p:cNvSpPr/>
          <p:nvPr/>
        </p:nvSpPr>
        <p:spPr>
          <a:xfrm>
            <a:off x="0" y="0"/>
            <a:ext cx="5376000" cy="6858000"/>
          </a:xfrm>
          <a:prstGeom prst="rect">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3" name="淘宝-想搞设计PPT(倒卖必究)-3">
            <a:extLst>
              <a:ext uri="{FF2B5EF4-FFF2-40B4-BE49-F238E27FC236}">
                <a16:creationId xmlns:a16="http://schemas.microsoft.com/office/drawing/2014/main" id="{CA4F6CB2-8903-470A-B03F-A48C069B1173}"/>
              </a:ext>
            </a:extLst>
          </p:cNvPr>
          <p:cNvSpPr txBox="1"/>
          <p:nvPr/>
        </p:nvSpPr>
        <p:spPr>
          <a:xfrm>
            <a:off x="1411050" y="1736230"/>
            <a:ext cx="2553905" cy="2646878"/>
          </a:xfrm>
          <a:prstGeom prst="rect">
            <a:avLst/>
          </a:prstGeom>
          <a:noFill/>
        </p:spPr>
        <p:txBody>
          <a:bodyPr wrap="none" rtlCol="0">
            <a:spAutoFit/>
          </a:bodyPr>
          <a:lstStyle/>
          <a:p>
            <a:pPr algn="ctr"/>
            <a:r>
              <a:rPr lang="en-US" altLang="zh-CN" sz="16600" b="1" dirty="0">
                <a:solidFill>
                  <a:schemeClr val="bg1"/>
                </a:solidFill>
              </a:rPr>
              <a:t>03</a:t>
            </a:r>
            <a:endParaRPr lang="zh-CN" altLang="en-US" sz="16600" b="1" dirty="0">
              <a:solidFill>
                <a:schemeClr val="bg1"/>
              </a:solidFill>
            </a:endParaRPr>
          </a:p>
        </p:txBody>
      </p:sp>
      <p:sp>
        <p:nvSpPr>
          <p:cNvPr id="4" name="淘宝-想搞设计PPT(倒卖必究)-4">
            <a:extLst>
              <a:ext uri="{FF2B5EF4-FFF2-40B4-BE49-F238E27FC236}">
                <a16:creationId xmlns:a16="http://schemas.microsoft.com/office/drawing/2014/main" id="{B9B22726-3269-4F0D-9E70-10B03497B9A6}"/>
              </a:ext>
            </a:extLst>
          </p:cNvPr>
          <p:cNvSpPr txBox="1"/>
          <p:nvPr/>
        </p:nvSpPr>
        <p:spPr>
          <a:xfrm>
            <a:off x="6096000" y="2528642"/>
            <a:ext cx="2749471" cy="707886"/>
          </a:xfrm>
          <a:prstGeom prst="rect">
            <a:avLst/>
          </a:prstGeom>
          <a:noFill/>
        </p:spPr>
        <p:txBody>
          <a:bodyPr wrap="none" rtlCol="0">
            <a:spAutoFit/>
          </a:bodyPr>
          <a:lstStyle/>
          <a:p>
            <a:r>
              <a:rPr lang="zh-CN" altLang="en-US" sz="4000" b="1" dirty="0">
                <a:solidFill>
                  <a:srgbClr val="15548D"/>
                </a:solidFill>
                <a:latin typeface="微软雅黑" panose="020B0503020204020204" pitchFamily="34" charset="-122"/>
                <a:ea typeface="微软雅黑" panose="020B0503020204020204" pitchFamily="34" charset="-122"/>
              </a:rPr>
              <a:t>成果及应用</a:t>
            </a:r>
          </a:p>
        </p:txBody>
      </p:sp>
      <p:sp>
        <p:nvSpPr>
          <p:cNvPr id="5" name="淘宝-想搞设计PPT(倒卖必究)-5">
            <a:extLst>
              <a:ext uri="{FF2B5EF4-FFF2-40B4-BE49-F238E27FC236}">
                <a16:creationId xmlns:a16="http://schemas.microsoft.com/office/drawing/2014/main" id="{9A56C59A-7401-4354-B6C0-DA39237C9FF3}"/>
              </a:ext>
            </a:extLst>
          </p:cNvPr>
          <p:cNvSpPr txBox="1"/>
          <p:nvPr/>
        </p:nvSpPr>
        <p:spPr>
          <a:xfrm>
            <a:off x="1411052" y="4383108"/>
            <a:ext cx="2553902" cy="461665"/>
          </a:xfrm>
          <a:prstGeom prst="rect">
            <a:avLst/>
          </a:prstGeom>
          <a:noFill/>
        </p:spPr>
        <p:txBody>
          <a:bodyPr wrap="square" rtlCol="0">
            <a:spAutoFit/>
          </a:bodyPr>
          <a:lstStyle/>
          <a:p>
            <a:pPr algn="dist"/>
            <a:r>
              <a:rPr lang="en-US" altLang="zh-CN" sz="2400" dirty="0">
                <a:solidFill>
                  <a:schemeClr val="bg1"/>
                </a:solidFill>
              </a:rPr>
              <a:t>PART THREE</a:t>
            </a:r>
            <a:endParaRPr lang="zh-CN" altLang="en-US" sz="2400" dirty="0">
              <a:solidFill>
                <a:schemeClr val="bg1"/>
              </a:solidFill>
            </a:endParaRPr>
          </a:p>
        </p:txBody>
      </p:sp>
      <p:sp>
        <p:nvSpPr>
          <p:cNvPr id="6" name="淘宝-想搞设计PPT(倒卖必究)-6">
            <a:extLst>
              <a:ext uri="{FF2B5EF4-FFF2-40B4-BE49-F238E27FC236}">
                <a16:creationId xmlns:a16="http://schemas.microsoft.com/office/drawing/2014/main" id="{77401F1D-9D7D-4F42-830B-791486ED5921}"/>
              </a:ext>
            </a:extLst>
          </p:cNvPr>
          <p:cNvSpPr txBox="1"/>
          <p:nvPr/>
        </p:nvSpPr>
        <p:spPr>
          <a:xfrm>
            <a:off x="6096000" y="3363850"/>
            <a:ext cx="5376000" cy="113755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solidFill/>
                <a:latin typeface="微软雅黑" panose="020B0503020204020204" pitchFamily="34" charset="-122"/>
                <a:ea typeface="微软雅黑" panose="020B0503020204020204" pitchFamily="34" charset="-122"/>
              </a:rPr>
              <a:t>研究成果展示</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应用某某领域一</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应用某某领域二</a:t>
            </a:r>
          </a:p>
        </p:txBody>
      </p:sp>
      <p:pic>
        <p:nvPicPr>
          <p:cNvPr id="8" name="Picture 7" descr="华中科技大学.png"/>
          <p:cNvPicPr>
            <a:picLocks noChangeAspect="1"/>
          </p:cNvPicPr>
          <p:nvPr/>
        </p:nvPicPr>
        <p:blipFill>
          <a:blip r:embed="rId3"/>
          <a:stretch>
            <a:fillRect/>
          </a:stretch>
        </p:blipFill>
        <p:spPr>
          <a:xfrm>
            <a:off x="10239021" y="152400"/>
            <a:ext cx="1602947" cy="352074"/>
          </a:xfrm>
          <a:prstGeom prst="rect">
            <a:avLst/>
          </a:prstGeom>
        </p:spPr>
      </p:pic>
    </p:spTree>
    <p:extLst>
      <p:ext uri="{BB962C8B-B14F-4D97-AF65-F5344CB8AC3E}">
        <p14:creationId xmlns:p14="http://schemas.microsoft.com/office/powerpoint/2010/main" val="40502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淘宝-想搞设计PPT(倒卖必究)-23">
            <a:extLst>
              <a:ext uri="{FF2B5EF4-FFF2-40B4-BE49-F238E27FC236}">
                <a16:creationId xmlns:a16="http://schemas.microsoft.com/office/drawing/2014/main" id="{787A1D6B-881F-42FB-A8BD-F2744F267658}"/>
              </a:ext>
            </a:extLst>
          </p:cNvPr>
          <p:cNvSpPr/>
          <p:nvPr/>
        </p:nvSpPr>
        <p:spPr>
          <a:xfrm>
            <a:off x="0" y="1554481"/>
            <a:ext cx="5791200" cy="3984412"/>
          </a:xfrm>
          <a:prstGeom prst="roundRect">
            <a:avLst>
              <a:gd name="adj" fmla="val 0"/>
            </a:avLst>
          </a:prstGeom>
          <a:solidFill>
            <a:srgbClr val="F9F9F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淘宝-想搞设计PPT(倒卖必究)-7">
            <a:extLst>
              <a:ext uri="{FF2B5EF4-FFF2-40B4-BE49-F238E27FC236}">
                <a16:creationId xmlns:a16="http://schemas.microsoft.com/office/drawing/2014/main" id="{AB022A4E-BE44-4509-9045-7F99714693DE}"/>
              </a:ext>
            </a:extLst>
          </p:cNvPr>
          <p:cNvGraphicFramePr/>
          <p:nvPr>
            <p:extLst>
              <p:ext uri="{D42A27DB-BD31-4B8C-83A1-F6EECF244321}">
                <p14:modId xmlns:p14="http://schemas.microsoft.com/office/powerpoint/2010/main" val="3198969975"/>
              </p:ext>
            </p:extLst>
          </p:nvPr>
        </p:nvGraphicFramePr>
        <p:xfrm>
          <a:off x="708661" y="1706880"/>
          <a:ext cx="4950460" cy="3679613"/>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powerpoint template design by DAJU_PPT正版来源小红书大橘PPT微信DAJU_PPT请勿抄袭搬运！盗版必究！">
            <a:extLst>
              <a:ext uri="{FF2B5EF4-FFF2-40B4-BE49-F238E27FC236}">
                <a16:creationId xmlns:a16="http://schemas.microsoft.com/office/drawing/2014/main" id="{7EE667EC-A47B-4024-8B48-4B4DB3A11C9D}"/>
              </a:ext>
            </a:extLst>
          </p:cNvPr>
          <p:cNvGrpSpPr/>
          <p:nvPr/>
        </p:nvGrpSpPr>
        <p:grpSpPr>
          <a:xfrm>
            <a:off x="6780865" y="1945329"/>
            <a:ext cx="4834554" cy="1005058"/>
            <a:chOff x="6123471" y="1895023"/>
            <a:chExt cx="4834554" cy="1005058"/>
          </a:xfrm>
        </p:grpSpPr>
        <p:sp>
          <p:nvSpPr>
            <p:cNvPr id="13" name="淘宝-想搞设计PPT(倒卖必究)-13"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F97AD4EF-CFC7-46D3-982A-0CB5432BD78B}"/>
                </a:ext>
              </a:extLst>
            </p:cNvPr>
            <p:cNvSpPr/>
            <p:nvPr/>
          </p:nvSpPr>
          <p:spPr>
            <a:xfrm>
              <a:off x="6123471" y="2274910"/>
              <a:ext cx="4834554" cy="625171"/>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14" name="淘宝-想搞设计PPT(倒卖必究)-1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31BE67D1-5ED0-4542-9A3B-63B788926F2D}"/>
                </a:ext>
              </a:extLst>
            </p:cNvPr>
            <p:cNvSpPr/>
            <p:nvPr/>
          </p:nvSpPr>
          <p:spPr>
            <a:xfrm>
              <a:off x="6123471" y="1895023"/>
              <a:ext cx="216323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sp>
        <p:nvSpPr>
          <p:cNvPr id="11" name="淘宝-想搞设计PPT(倒卖必究)-11">
            <a:extLst>
              <a:ext uri="{FF2B5EF4-FFF2-40B4-BE49-F238E27FC236}">
                <a16:creationId xmlns:a16="http://schemas.microsoft.com/office/drawing/2014/main" id="{7817DEFB-CADC-478E-B02F-253DC92B6B9F}"/>
              </a:ext>
            </a:extLst>
          </p:cNvPr>
          <p:cNvSpPr/>
          <p:nvPr/>
        </p:nvSpPr>
        <p:spPr>
          <a:xfrm>
            <a:off x="6044960" y="2287470"/>
            <a:ext cx="598290" cy="598288"/>
          </a:xfrm>
          <a:prstGeom prst="ellipse">
            <a:avLst/>
          </a:prstGeom>
          <a:solidFill>
            <a:srgbClr val="15548D"/>
          </a:solidFill>
          <a:ln>
            <a:no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汉仪大宋简" panose="02010609000101010101" pitchFamily="49" charset="-122"/>
              <a:cs typeface="+mn-cs"/>
              <a:sym typeface="Calibri Light" panose="020F0302020204030204" pitchFamily="34" charset="0"/>
            </a:endParaRPr>
          </a:p>
        </p:txBody>
      </p:sp>
      <p:grpSp>
        <p:nvGrpSpPr>
          <p:cNvPr id="16" name="powerpoint template design by DAJU_PPT正版来源小红书大橘PPT微信DAJU_PPT请勿抄袭搬运！盗版必究！">
            <a:extLst>
              <a:ext uri="{FF2B5EF4-FFF2-40B4-BE49-F238E27FC236}">
                <a16:creationId xmlns:a16="http://schemas.microsoft.com/office/drawing/2014/main" id="{66988EC0-10E3-4DDD-AD38-A7FBA7F36F5D}"/>
              </a:ext>
            </a:extLst>
          </p:cNvPr>
          <p:cNvGrpSpPr/>
          <p:nvPr/>
        </p:nvGrpSpPr>
        <p:grpSpPr>
          <a:xfrm>
            <a:off x="6780865" y="3862909"/>
            <a:ext cx="4834554" cy="1005058"/>
            <a:chOff x="6123471" y="1895023"/>
            <a:chExt cx="4834554" cy="1005058"/>
          </a:xfrm>
        </p:grpSpPr>
        <p:sp>
          <p:nvSpPr>
            <p:cNvPr id="20" name="淘宝-想搞设计PPT(倒卖必究)-20"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A5733FBF-CC76-46FE-8A1D-E0CA1A1BE2C4}"/>
                </a:ext>
              </a:extLst>
            </p:cNvPr>
            <p:cNvSpPr/>
            <p:nvPr/>
          </p:nvSpPr>
          <p:spPr>
            <a:xfrm>
              <a:off x="6123471" y="2274910"/>
              <a:ext cx="4834554" cy="625171"/>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21" name="淘宝-想搞设计PPT(倒卖必究)-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5E1435FE-89D5-493E-B0B4-20CD366C7CBC}"/>
                </a:ext>
              </a:extLst>
            </p:cNvPr>
            <p:cNvSpPr/>
            <p:nvPr/>
          </p:nvSpPr>
          <p:spPr>
            <a:xfrm>
              <a:off x="6123471" y="1895023"/>
              <a:ext cx="216323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F79CA"/>
                  </a:solidFill>
                  <a:effectLst/>
                  <a:uLnTx/>
                  <a:uFillTx/>
                  <a:latin typeface="+mj-ea"/>
                  <a:ea typeface="+mj-ea"/>
                  <a:cs typeface="+mn-cs"/>
                  <a:sym typeface="Calibri Light" panose="020F0302020204030204" pitchFamily="34" charset="0"/>
                </a:rPr>
                <a:t>输入标题文字</a:t>
              </a:r>
            </a:p>
          </p:txBody>
        </p:sp>
      </p:grpSp>
      <p:sp>
        <p:nvSpPr>
          <p:cNvPr id="18" name="淘宝-想搞设计PPT(倒卖必究)-18">
            <a:extLst>
              <a:ext uri="{FF2B5EF4-FFF2-40B4-BE49-F238E27FC236}">
                <a16:creationId xmlns:a16="http://schemas.microsoft.com/office/drawing/2014/main" id="{2E963F6D-3195-4B12-B2FA-9E82B3846C34}"/>
              </a:ext>
            </a:extLst>
          </p:cNvPr>
          <p:cNvSpPr/>
          <p:nvPr/>
        </p:nvSpPr>
        <p:spPr>
          <a:xfrm>
            <a:off x="6044960" y="4205050"/>
            <a:ext cx="598290" cy="598288"/>
          </a:xfrm>
          <a:prstGeom prst="ellipse">
            <a:avLst/>
          </a:prstGeom>
          <a:solidFill>
            <a:srgbClr val="1F79CA"/>
          </a:solidFill>
          <a:ln>
            <a:no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汉仪大宋简" panose="02010609000101010101" pitchFamily="49" charset="-122"/>
              <a:cs typeface="+mn-cs"/>
              <a:sym typeface="Calibri Light" panose="020F0302020204030204" pitchFamily="34" charset="0"/>
            </a:endParaRPr>
          </a:p>
        </p:txBody>
      </p:sp>
      <p:pic>
        <p:nvPicPr>
          <p:cNvPr id="26" name="淘宝-想搞设计PPT(倒卖必究)-26">
            <a:extLst>
              <a:ext uri="{FF2B5EF4-FFF2-40B4-BE49-F238E27FC236}">
                <a16:creationId xmlns:a16="http://schemas.microsoft.com/office/drawing/2014/main" id="{684842D5-0654-45E7-BE1B-CB50D5B62A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6049" y="2460170"/>
            <a:ext cx="316112" cy="252888"/>
          </a:xfrm>
          <a:prstGeom prst="rect">
            <a:avLst/>
          </a:prstGeom>
        </p:spPr>
      </p:pic>
      <p:pic>
        <p:nvPicPr>
          <p:cNvPr id="27" name="淘宝-想搞设计PPT(倒卖必究)-27">
            <a:extLst>
              <a:ext uri="{FF2B5EF4-FFF2-40B4-BE49-F238E27FC236}">
                <a16:creationId xmlns:a16="http://schemas.microsoft.com/office/drawing/2014/main" id="{A224B52A-475D-4EAC-98DF-BE7496D591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6049" y="4377750"/>
            <a:ext cx="316112" cy="252888"/>
          </a:xfrm>
          <a:prstGeom prst="rect">
            <a:avLst/>
          </a:prstGeom>
        </p:spPr>
      </p:pic>
      <p:sp>
        <p:nvSpPr>
          <p:cNvPr id="3" name="淘宝-想搞设计PPT(倒卖必究)-3">
            <a:extLst>
              <a:ext uri="{FF2B5EF4-FFF2-40B4-BE49-F238E27FC236}">
                <a16:creationId xmlns:a16="http://schemas.microsoft.com/office/drawing/2014/main" id="{4EF87668-A250-386A-4663-59CE120CF741}"/>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4" name="淘宝-想搞设计PPT(倒卖必究)-4">
            <a:extLst>
              <a:ext uri="{FF2B5EF4-FFF2-40B4-BE49-F238E27FC236}">
                <a16:creationId xmlns:a16="http://schemas.microsoft.com/office/drawing/2014/main" id="{BAAD4CD8-98E1-47BD-F30C-EDBB76675673}"/>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5" name="淘宝-想搞设计PPT(倒卖必究)-5">
            <a:extLst>
              <a:ext uri="{FF2B5EF4-FFF2-40B4-BE49-F238E27FC236}">
                <a16:creationId xmlns:a16="http://schemas.microsoft.com/office/drawing/2014/main" id="{61E58055-F484-C9CC-6546-BCB14FEEE490}"/>
              </a:ext>
            </a:extLst>
          </p:cNvPr>
          <p:cNvSpPr txBox="1"/>
          <p:nvPr/>
        </p:nvSpPr>
        <p:spPr>
          <a:xfrm>
            <a:off x="7652396"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成果及应用</a:t>
            </a:r>
          </a:p>
        </p:txBody>
      </p:sp>
      <p:sp>
        <p:nvSpPr>
          <p:cNvPr id="6" name="淘宝-想搞设计PPT(倒卖必究)-6">
            <a:extLst>
              <a:ext uri="{FF2B5EF4-FFF2-40B4-BE49-F238E27FC236}">
                <a16:creationId xmlns:a16="http://schemas.microsoft.com/office/drawing/2014/main" id="{B09F3B4D-92DC-738A-2697-427A9B19628C}"/>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8" name="淘宝-想搞设计PPT(倒卖必究)-8">
            <a:extLst>
              <a:ext uri="{FF2B5EF4-FFF2-40B4-BE49-F238E27FC236}">
                <a16:creationId xmlns:a16="http://schemas.microsoft.com/office/drawing/2014/main" id="{E190A0B7-0D84-1668-9126-D69FEC82FDCD}"/>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10" name="淘宝-想搞设计PPT(倒卖必究)-10">
            <a:extLst>
              <a:ext uri="{FF2B5EF4-FFF2-40B4-BE49-F238E27FC236}">
                <a16:creationId xmlns:a16="http://schemas.microsoft.com/office/drawing/2014/main" id="{1B2A0AA8-3431-A628-D670-842AF011DBB7}"/>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12" name="淘宝-想搞设计PPT(倒卖必究)-12">
            <a:extLst>
              <a:ext uri="{FF2B5EF4-FFF2-40B4-BE49-F238E27FC236}">
                <a16:creationId xmlns:a16="http://schemas.microsoft.com/office/drawing/2014/main" id="{5CC7A361-D4D8-081D-CA84-868B9BADA3DC}"/>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5" name="淘宝-想搞设计PPT(倒卖必究)-15">
            <a:extLst>
              <a:ext uri="{FF2B5EF4-FFF2-40B4-BE49-F238E27FC236}">
                <a16:creationId xmlns:a16="http://schemas.microsoft.com/office/drawing/2014/main" id="{7E8E604B-E933-2F64-9EE5-676289B42614}"/>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pic>
        <p:nvPicPr>
          <p:cNvPr id="28" name="Picture 27" descr="华中科技大学.png"/>
          <p:cNvPicPr>
            <a:picLocks noChangeAspect="1"/>
          </p:cNvPicPr>
          <p:nvPr/>
        </p:nvPicPr>
        <p:blipFill>
          <a:blip r:embed="rId6"/>
          <a:stretch>
            <a:fillRect/>
          </a:stretch>
        </p:blipFill>
        <p:spPr>
          <a:xfrm>
            <a:off x="10715819" y="6359500"/>
            <a:ext cx="1229423" cy="270033"/>
          </a:xfrm>
          <a:prstGeom prst="rect">
            <a:avLst/>
          </a:prstGeom>
        </p:spPr>
      </p:pic>
      <p:sp>
        <p:nvSpPr>
          <p:cNvPr id="22" name="淘宝-想搞设计PPT(倒卖必究)-22">
            <a:extLst>
              <a:ext uri="{FF2B5EF4-FFF2-40B4-BE49-F238E27FC236}">
                <a16:creationId xmlns:a16="http://schemas.microsoft.com/office/drawing/2014/main" id="{DD3FA199-4B7D-51EC-2189-E63BB5C49308}"/>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97019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powerpoint template design by DAJU_PPT正版来源小红书大橘PPT微信DAJU_PPT请勿抄袭搬运！盗版必究！">
            <a:extLst>
              <a:ext uri="{FF2B5EF4-FFF2-40B4-BE49-F238E27FC236}">
                <a16:creationId xmlns:a16="http://schemas.microsoft.com/office/drawing/2014/main" id="{99057B67-C213-427C-BDB1-3D4E54F3222F}"/>
              </a:ext>
            </a:extLst>
          </p:cNvPr>
          <p:cNvGrpSpPr/>
          <p:nvPr/>
        </p:nvGrpSpPr>
        <p:grpSpPr>
          <a:xfrm>
            <a:off x="4276543" y="2028274"/>
            <a:ext cx="3333903" cy="3233631"/>
            <a:chOff x="4391889" y="1759528"/>
            <a:chExt cx="3685312" cy="3574471"/>
          </a:xfrm>
        </p:grpSpPr>
        <p:sp>
          <p:nvSpPr>
            <p:cNvPr id="39" name="淘宝-想搞设计PPT(倒卖必究)-39">
              <a:extLst>
                <a:ext uri="{FF2B5EF4-FFF2-40B4-BE49-F238E27FC236}">
                  <a16:creationId xmlns:a16="http://schemas.microsoft.com/office/drawing/2014/main" id="{27BEBD51-0AA4-45E7-8C7E-CCB064D6E4F9}"/>
                </a:ext>
              </a:extLst>
            </p:cNvPr>
            <p:cNvSpPr/>
            <p:nvPr/>
          </p:nvSpPr>
          <p:spPr>
            <a:xfrm>
              <a:off x="4391889" y="3103420"/>
              <a:ext cx="1662545" cy="1662545"/>
            </a:xfrm>
            <a:prstGeom prst="ellipse">
              <a:avLst/>
            </a:prstGeom>
            <a:solidFill>
              <a:srgbClr val="72727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0" name="淘宝-想搞设计PPT(倒卖必究)-40">
              <a:extLst>
                <a:ext uri="{FF2B5EF4-FFF2-40B4-BE49-F238E27FC236}">
                  <a16:creationId xmlns:a16="http://schemas.microsoft.com/office/drawing/2014/main" id="{58D02C48-8892-48DE-A143-8D0168C0C59D}"/>
                </a:ext>
              </a:extLst>
            </p:cNvPr>
            <p:cNvSpPr/>
            <p:nvPr/>
          </p:nvSpPr>
          <p:spPr>
            <a:xfrm>
              <a:off x="5805056" y="3061854"/>
              <a:ext cx="2272145" cy="2272145"/>
            </a:xfrm>
            <a:prstGeom prst="ellipse">
              <a:avLst/>
            </a:prstGeom>
            <a:solidFill>
              <a:srgbClr val="1F79CA"/>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1" name="淘宝-想搞设计PPT(倒卖必究)-41">
              <a:extLst>
                <a:ext uri="{FF2B5EF4-FFF2-40B4-BE49-F238E27FC236}">
                  <a16:creationId xmlns:a16="http://schemas.microsoft.com/office/drawing/2014/main" id="{9D52E236-A4FA-42D8-8612-139B9C9E69B0}"/>
                </a:ext>
              </a:extLst>
            </p:cNvPr>
            <p:cNvSpPr/>
            <p:nvPr/>
          </p:nvSpPr>
          <p:spPr>
            <a:xfrm>
              <a:off x="5029202" y="1759528"/>
              <a:ext cx="1884218" cy="1884218"/>
            </a:xfrm>
            <a:prstGeom prst="ellipse">
              <a:avLst/>
            </a:prstGeom>
            <a:solidFill>
              <a:srgbClr val="15548D"/>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2" name="淘宝-想搞设计PPT(倒卖必究)-42">
              <a:extLst>
                <a:ext uri="{FF2B5EF4-FFF2-40B4-BE49-F238E27FC236}">
                  <a16:creationId xmlns:a16="http://schemas.microsoft.com/office/drawing/2014/main" id="{EEDA3E2A-A362-41A6-85E2-CEDDD0CB32D3}"/>
                </a:ext>
              </a:extLst>
            </p:cNvPr>
            <p:cNvSpPr txBox="1"/>
            <p:nvPr/>
          </p:nvSpPr>
          <p:spPr>
            <a:xfrm>
              <a:off x="5419055" y="2489998"/>
              <a:ext cx="1153905" cy="408261"/>
            </a:xfrm>
            <a:prstGeom prst="rect">
              <a:avLst/>
            </a:prstGeom>
            <a:noFill/>
            <a:ln>
              <a:noFill/>
            </a:ln>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cs typeface="+mn-ea"/>
                  <a:sym typeface="+mn-lt"/>
                </a:rPr>
                <a:t>keyword</a:t>
              </a:r>
              <a:endParaRPr lang="zh-CN" altLang="en-US" dirty="0">
                <a:solidFill>
                  <a:schemeClr val="bg1"/>
                </a:solidFill>
                <a:cs typeface="+mn-ea"/>
                <a:sym typeface="+mn-lt"/>
              </a:endParaRPr>
            </a:p>
          </p:txBody>
        </p:sp>
        <p:sp>
          <p:nvSpPr>
            <p:cNvPr id="43" name="淘宝-想搞设计PPT(倒卖必究)-43">
              <a:extLst>
                <a:ext uri="{FF2B5EF4-FFF2-40B4-BE49-F238E27FC236}">
                  <a16:creationId xmlns:a16="http://schemas.microsoft.com/office/drawing/2014/main" id="{7A5FBF4C-C6A3-463C-9BAD-A885DD957323}"/>
                </a:ext>
              </a:extLst>
            </p:cNvPr>
            <p:cNvSpPr txBox="1"/>
            <p:nvPr/>
          </p:nvSpPr>
          <p:spPr>
            <a:xfrm>
              <a:off x="4629344" y="3721552"/>
              <a:ext cx="1153905" cy="40826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cs typeface="+mn-ea"/>
                  <a:sym typeface="+mn-lt"/>
                </a:rPr>
                <a:t>keyword</a:t>
              </a:r>
              <a:endParaRPr lang="zh-CN" altLang="en-US" dirty="0">
                <a:solidFill>
                  <a:schemeClr val="bg1"/>
                </a:solidFill>
                <a:cs typeface="+mn-ea"/>
                <a:sym typeface="+mn-lt"/>
              </a:endParaRPr>
            </a:p>
          </p:txBody>
        </p:sp>
        <p:sp>
          <p:nvSpPr>
            <p:cNvPr id="44" name="淘宝-想搞设计PPT(倒卖必究)-44">
              <a:extLst>
                <a:ext uri="{FF2B5EF4-FFF2-40B4-BE49-F238E27FC236}">
                  <a16:creationId xmlns:a16="http://schemas.microsoft.com/office/drawing/2014/main" id="{8FFFAEBF-5E95-4A5D-B60E-F3484F8D389B}"/>
                </a:ext>
              </a:extLst>
            </p:cNvPr>
            <p:cNvSpPr txBox="1"/>
            <p:nvPr/>
          </p:nvSpPr>
          <p:spPr>
            <a:xfrm>
              <a:off x="6333455" y="3970934"/>
              <a:ext cx="1153905" cy="40826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cs typeface="+mn-ea"/>
                  <a:sym typeface="+mn-lt"/>
                </a:rPr>
                <a:t>keyword</a:t>
              </a:r>
              <a:endParaRPr lang="zh-CN" altLang="en-US" dirty="0">
                <a:solidFill>
                  <a:schemeClr val="bg1"/>
                </a:solidFill>
                <a:cs typeface="+mn-ea"/>
                <a:sym typeface="+mn-lt"/>
              </a:endParaRPr>
            </a:p>
          </p:txBody>
        </p:sp>
      </p:grpSp>
      <p:grpSp>
        <p:nvGrpSpPr>
          <p:cNvPr id="45" name="powerpoint template design by DAJU_PPT正版来源小红书大橘PPT微信DAJU_PPT请勿抄袭搬运！盗版必究！">
            <a:extLst>
              <a:ext uri="{FF2B5EF4-FFF2-40B4-BE49-F238E27FC236}">
                <a16:creationId xmlns:a16="http://schemas.microsoft.com/office/drawing/2014/main" id="{3DFDEE81-959A-46CC-9DFD-4308656F8731}"/>
              </a:ext>
            </a:extLst>
          </p:cNvPr>
          <p:cNvGrpSpPr/>
          <p:nvPr/>
        </p:nvGrpSpPr>
        <p:grpSpPr>
          <a:xfrm>
            <a:off x="6700000" y="1826985"/>
            <a:ext cx="3756313" cy="1414432"/>
            <a:chOff x="7909040" y="3305668"/>
            <a:chExt cx="3756313" cy="1414432"/>
          </a:xfrm>
        </p:grpSpPr>
        <p:sp>
          <p:nvSpPr>
            <p:cNvPr id="46" name="淘宝-想搞设计PPT(倒卖必究)-46">
              <a:extLst>
                <a:ext uri="{FF2B5EF4-FFF2-40B4-BE49-F238E27FC236}">
                  <a16:creationId xmlns:a16="http://schemas.microsoft.com/office/drawing/2014/main" id="{4A3F9159-065C-4A48-AB54-B84BD30667FE}"/>
                </a:ext>
              </a:extLst>
            </p:cNvPr>
            <p:cNvSpPr/>
            <p:nvPr/>
          </p:nvSpPr>
          <p:spPr>
            <a:xfrm>
              <a:off x="7909040" y="3698667"/>
              <a:ext cx="3756313" cy="10214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6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6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47" name="淘宝-想搞设计PPT(倒卖必究)-47">
              <a:extLst>
                <a:ext uri="{FF2B5EF4-FFF2-40B4-BE49-F238E27FC236}">
                  <a16:creationId xmlns:a16="http://schemas.microsoft.com/office/drawing/2014/main" id="{6D0E30A1-A309-4B89-AC40-78FB26BB7FE6}"/>
                </a:ext>
              </a:extLst>
            </p:cNvPr>
            <p:cNvSpPr txBox="1"/>
            <p:nvPr/>
          </p:nvSpPr>
          <p:spPr>
            <a:xfrm>
              <a:off x="7918100" y="3305668"/>
              <a:ext cx="217345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latin typeface="+mj-ea"/>
                  <a:ea typeface="+mj-ea"/>
                  <a:cs typeface="+mn-ea"/>
                  <a:sym typeface="+mn-lt"/>
                </a:rPr>
                <a:t>输入标题文字</a:t>
              </a:r>
            </a:p>
          </p:txBody>
        </p:sp>
      </p:grpSp>
      <p:grpSp>
        <p:nvGrpSpPr>
          <p:cNvPr id="51" name="powerpoint template design by DAJU_PPT正版来源小红书大橘PPT微信DAJU_PPT请勿抄袭搬运！盗版必究！">
            <a:extLst>
              <a:ext uri="{FF2B5EF4-FFF2-40B4-BE49-F238E27FC236}">
                <a16:creationId xmlns:a16="http://schemas.microsoft.com/office/drawing/2014/main" id="{FA7EA9B9-2DEE-4BED-9BF9-2C57A79BB6B5}"/>
              </a:ext>
            </a:extLst>
          </p:cNvPr>
          <p:cNvGrpSpPr/>
          <p:nvPr/>
        </p:nvGrpSpPr>
        <p:grpSpPr>
          <a:xfrm>
            <a:off x="7862861" y="3871364"/>
            <a:ext cx="3756313" cy="1414432"/>
            <a:chOff x="7909040" y="3305668"/>
            <a:chExt cx="3756313" cy="1414432"/>
          </a:xfrm>
        </p:grpSpPr>
        <p:sp>
          <p:nvSpPr>
            <p:cNvPr id="52" name="淘宝-想搞设计PPT(倒卖必究)-52">
              <a:extLst>
                <a:ext uri="{FF2B5EF4-FFF2-40B4-BE49-F238E27FC236}">
                  <a16:creationId xmlns:a16="http://schemas.microsoft.com/office/drawing/2014/main" id="{1E2D3A1B-4F3E-4D56-A848-70BACA4FB329}"/>
                </a:ext>
              </a:extLst>
            </p:cNvPr>
            <p:cNvSpPr/>
            <p:nvPr/>
          </p:nvSpPr>
          <p:spPr>
            <a:xfrm>
              <a:off x="7909040" y="3698667"/>
              <a:ext cx="3756313" cy="10214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6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6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53" name="淘宝-想搞设计PPT(倒卖必究)-53">
              <a:extLst>
                <a:ext uri="{FF2B5EF4-FFF2-40B4-BE49-F238E27FC236}">
                  <a16:creationId xmlns:a16="http://schemas.microsoft.com/office/drawing/2014/main" id="{FA1C3DAE-DDDB-4623-B672-069C3B607C7C}"/>
                </a:ext>
              </a:extLst>
            </p:cNvPr>
            <p:cNvSpPr txBox="1"/>
            <p:nvPr/>
          </p:nvSpPr>
          <p:spPr>
            <a:xfrm>
              <a:off x="7918100" y="3305668"/>
              <a:ext cx="217345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latin typeface="+mj-ea"/>
                  <a:ea typeface="+mj-ea"/>
                  <a:cs typeface="+mn-ea"/>
                  <a:sym typeface="+mn-lt"/>
                </a:rPr>
                <a:t>输入标题文字</a:t>
              </a:r>
            </a:p>
          </p:txBody>
        </p:sp>
      </p:grpSp>
      <p:grpSp>
        <p:nvGrpSpPr>
          <p:cNvPr id="54" name="powerpoint template design by DAJU_PPT正版来源小红书大橘PPT微信DAJU_PPT请勿抄袭搬运！盗版必究！">
            <a:extLst>
              <a:ext uri="{FF2B5EF4-FFF2-40B4-BE49-F238E27FC236}">
                <a16:creationId xmlns:a16="http://schemas.microsoft.com/office/drawing/2014/main" id="{CDD9CAA0-9AF3-4EB1-B3E7-CE114CE7C8A1}"/>
              </a:ext>
            </a:extLst>
          </p:cNvPr>
          <p:cNvGrpSpPr/>
          <p:nvPr/>
        </p:nvGrpSpPr>
        <p:grpSpPr>
          <a:xfrm flipH="1">
            <a:off x="1126232" y="3550107"/>
            <a:ext cx="3057248" cy="1734520"/>
            <a:chOff x="7909041" y="3305668"/>
            <a:chExt cx="3057248" cy="1734520"/>
          </a:xfrm>
        </p:grpSpPr>
        <p:sp>
          <p:nvSpPr>
            <p:cNvPr id="55" name="淘宝-想搞设计PPT(倒卖必究)-55">
              <a:extLst>
                <a:ext uri="{FF2B5EF4-FFF2-40B4-BE49-F238E27FC236}">
                  <a16:creationId xmlns:a16="http://schemas.microsoft.com/office/drawing/2014/main" id="{78FA2845-5893-4D36-8786-3C26E695531E}"/>
                </a:ext>
              </a:extLst>
            </p:cNvPr>
            <p:cNvSpPr/>
            <p:nvPr/>
          </p:nvSpPr>
          <p:spPr>
            <a:xfrm>
              <a:off x="7909041" y="3698667"/>
              <a:ext cx="305724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6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6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56" name="淘宝-想搞设计PPT(倒卖必究)-56">
              <a:extLst>
                <a:ext uri="{FF2B5EF4-FFF2-40B4-BE49-F238E27FC236}">
                  <a16:creationId xmlns:a16="http://schemas.microsoft.com/office/drawing/2014/main" id="{3B6EE980-B89E-444D-8E92-7E7F8A776561}"/>
                </a:ext>
              </a:extLst>
            </p:cNvPr>
            <p:cNvSpPr txBox="1"/>
            <p:nvPr/>
          </p:nvSpPr>
          <p:spPr>
            <a:xfrm>
              <a:off x="7918100" y="3305668"/>
              <a:ext cx="217345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dirty="0">
                  <a:solidFill/>
                  <a:latin typeface="+mj-ea"/>
                  <a:ea typeface="+mj-ea"/>
                  <a:cs typeface="+mn-ea"/>
                  <a:sym typeface="+mn-lt"/>
                </a:rPr>
                <a:t>输入标题文字</a:t>
              </a:r>
            </a:p>
          </p:txBody>
        </p:sp>
      </p:grpSp>
      <p:sp>
        <p:nvSpPr>
          <p:cNvPr id="3" name="淘宝-想搞设计PPT(倒卖必究)-3">
            <a:extLst>
              <a:ext uri="{FF2B5EF4-FFF2-40B4-BE49-F238E27FC236}">
                <a16:creationId xmlns:a16="http://schemas.microsoft.com/office/drawing/2014/main" id="{C93DDF21-F660-5A4D-3258-C23B8693143B}"/>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4" name="淘宝-想搞设计PPT(倒卖必究)-4">
            <a:extLst>
              <a:ext uri="{FF2B5EF4-FFF2-40B4-BE49-F238E27FC236}">
                <a16:creationId xmlns:a16="http://schemas.microsoft.com/office/drawing/2014/main" id="{12F2DF90-4DBE-5E86-6C00-27735F195B66}"/>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5" name="淘宝-想搞设计PPT(倒卖必究)-5">
            <a:extLst>
              <a:ext uri="{FF2B5EF4-FFF2-40B4-BE49-F238E27FC236}">
                <a16:creationId xmlns:a16="http://schemas.microsoft.com/office/drawing/2014/main" id="{CC1A111B-325B-C4F0-0FC1-802128734C8E}"/>
              </a:ext>
            </a:extLst>
          </p:cNvPr>
          <p:cNvSpPr txBox="1"/>
          <p:nvPr/>
        </p:nvSpPr>
        <p:spPr>
          <a:xfrm>
            <a:off x="7652396"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成果及应用</a:t>
            </a:r>
          </a:p>
        </p:txBody>
      </p:sp>
      <p:sp>
        <p:nvSpPr>
          <p:cNvPr id="6" name="淘宝-想搞设计PPT(倒卖必究)-6">
            <a:extLst>
              <a:ext uri="{FF2B5EF4-FFF2-40B4-BE49-F238E27FC236}">
                <a16:creationId xmlns:a16="http://schemas.microsoft.com/office/drawing/2014/main" id="{48BE70F4-17D5-6FE4-30C6-FF9F360CBEDA}"/>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7" name="淘宝-想搞设计PPT(倒卖必究)-7">
            <a:extLst>
              <a:ext uri="{FF2B5EF4-FFF2-40B4-BE49-F238E27FC236}">
                <a16:creationId xmlns:a16="http://schemas.microsoft.com/office/drawing/2014/main" id="{1C23BB67-5C67-F163-7F01-55E857C01F2B}"/>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8" name="淘宝-想搞设计PPT(倒卖必究)-8">
            <a:extLst>
              <a:ext uri="{FF2B5EF4-FFF2-40B4-BE49-F238E27FC236}">
                <a16:creationId xmlns:a16="http://schemas.microsoft.com/office/drawing/2014/main" id="{6BCD041D-BFE1-FA6C-4CA7-9171F3A740E7}"/>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9" name="淘宝-想搞设计PPT(倒卖必究)-9">
            <a:extLst>
              <a:ext uri="{FF2B5EF4-FFF2-40B4-BE49-F238E27FC236}">
                <a16:creationId xmlns:a16="http://schemas.microsoft.com/office/drawing/2014/main" id="{B8392C58-C745-963E-B5B3-43AA2089507F}"/>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a:extLst>
              <a:ext uri="{FF2B5EF4-FFF2-40B4-BE49-F238E27FC236}">
                <a16:creationId xmlns:a16="http://schemas.microsoft.com/office/drawing/2014/main" id="{8DDA5E5B-8974-99E8-90D8-E1A482690497}"/>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pic>
        <p:nvPicPr>
          <p:cNvPr id="57" name="Picture 56" descr="华中科技大学.png"/>
          <p:cNvPicPr>
            <a:picLocks noChangeAspect="1"/>
          </p:cNvPicPr>
          <p:nvPr/>
        </p:nvPicPr>
        <p:blipFill>
          <a:blip r:embed="rId3"/>
          <a:stretch>
            <a:fillRect/>
          </a:stretch>
        </p:blipFill>
        <p:spPr>
          <a:xfrm>
            <a:off x="10715819" y="6359500"/>
            <a:ext cx="1229423" cy="270033"/>
          </a:xfrm>
          <a:prstGeom prst="rect">
            <a:avLst/>
          </a:prstGeom>
        </p:spPr>
      </p:pic>
      <p:sp>
        <p:nvSpPr>
          <p:cNvPr id="13" name="淘宝-想搞设计PPT(倒卖必究)-13">
            <a:extLst>
              <a:ext uri="{FF2B5EF4-FFF2-40B4-BE49-F238E27FC236}">
                <a16:creationId xmlns:a16="http://schemas.microsoft.com/office/drawing/2014/main" id="{5EE89DB0-9264-C14B-1FFE-FDC2AE0EADD2}"/>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244955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powerpoint template design by DAJU_PPT正版来源小红书大橘PPT微信DAJU_PPT请勿抄袭搬运！盗版必究！">
            <a:extLst>
              <a:ext uri="{FF2B5EF4-FFF2-40B4-BE49-F238E27FC236}">
                <a16:creationId xmlns:a16="http://schemas.microsoft.com/office/drawing/2014/main" id="{19ACEF3F-AAFC-44E9-BA96-375AF1B2EAFD}"/>
              </a:ext>
            </a:extLst>
          </p:cNvPr>
          <p:cNvGrpSpPr/>
          <p:nvPr/>
        </p:nvGrpSpPr>
        <p:grpSpPr>
          <a:xfrm>
            <a:off x="591377" y="3989190"/>
            <a:ext cx="10995186" cy="1585434"/>
            <a:chOff x="591377" y="3989190"/>
            <a:chExt cx="10995186" cy="1585434"/>
          </a:xfrm>
        </p:grpSpPr>
        <p:grpSp>
          <p:nvGrpSpPr>
            <p:cNvPr id="25" name="组合 24">
              <a:extLst>
                <a:ext uri="{FF2B5EF4-FFF2-40B4-BE49-F238E27FC236}">
                  <a16:creationId xmlns:a16="http://schemas.microsoft.com/office/drawing/2014/main" id="{510A521E-4BEB-4D69-A58D-594AC154A946}"/>
                </a:ext>
              </a:extLst>
            </p:cNvPr>
            <p:cNvGrpSpPr/>
            <p:nvPr/>
          </p:nvGrpSpPr>
          <p:grpSpPr>
            <a:xfrm>
              <a:off x="591377" y="3989190"/>
              <a:ext cx="2774388" cy="1585434"/>
              <a:chOff x="634931" y="3989190"/>
              <a:chExt cx="2774388" cy="1585434"/>
            </a:xfrm>
          </p:grpSpPr>
          <p:sp>
            <p:nvSpPr>
              <p:cNvPr id="35" name="淘宝-想搞设计PPT(倒卖必究)-35"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FB568C64-AF74-4DAF-8885-0F18F4756C8F}"/>
                  </a:ext>
                </a:extLst>
              </p:cNvPr>
              <p:cNvSpPr/>
              <p:nvPr/>
            </p:nvSpPr>
            <p:spPr>
              <a:xfrm>
                <a:off x="634931" y="4389300"/>
                <a:ext cx="2774388" cy="1185324"/>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6" name="淘宝-想搞设计PPT(倒卖必究)-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6F168550-1477-4626-8769-37C90AC4427C}"/>
                  </a:ext>
                </a:extLst>
              </p:cNvPr>
              <p:cNvSpPr/>
              <p:nvPr/>
            </p:nvSpPr>
            <p:spPr>
              <a:xfrm>
                <a:off x="940508" y="3989190"/>
                <a:ext cx="216323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grpSp>
          <p:nvGrpSpPr>
            <p:cNvPr id="26" name="组合 25">
              <a:extLst>
                <a:ext uri="{FF2B5EF4-FFF2-40B4-BE49-F238E27FC236}">
                  <a16:creationId xmlns:a16="http://schemas.microsoft.com/office/drawing/2014/main" id="{B9A77D09-DFA1-4AB3-A404-31444DA03CD2}"/>
                </a:ext>
              </a:extLst>
            </p:cNvPr>
            <p:cNvGrpSpPr/>
            <p:nvPr/>
          </p:nvGrpSpPr>
          <p:grpSpPr>
            <a:xfrm>
              <a:off x="3331643" y="3989190"/>
              <a:ext cx="2774388" cy="1585434"/>
              <a:chOff x="634931" y="3989190"/>
              <a:chExt cx="2774388" cy="1585434"/>
            </a:xfrm>
          </p:grpSpPr>
          <p:sp>
            <p:nvSpPr>
              <p:cNvPr id="33" name="淘宝-想搞设计PPT(倒卖必究)-33"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BBBFBD5B-E899-4B01-B7EB-70F722A47359}"/>
                  </a:ext>
                </a:extLst>
              </p:cNvPr>
              <p:cNvSpPr/>
              <p:nvPr/>
            </p:nvSpPr>
            <p:spPr>
              <a:xfrm>
                <a:off x="634931" y="4389300"/>
                <a:ext cx="2774388" cy="1185324"/>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4" name="淘宝-想搞设计PPT(倒卖必究)-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CBD3E851-49AA-4E13-BBC3-4DE8FA182C11}"/>
                  </a:ext>
                </a:extLst>
              </p:cNvPr>
              <p:cNvSpPr/>
              <p:nvPr/>
            </p:nvSpPr>
            <p:spPr>
              <a:xfrm>
                <a:off x="940508" y="3989190"/>
                <a:ext cx="216323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F79CA"/>
                    </a:solidFill>
                    <a:effectLst/>
                    <a:uLnTx/>
                    <a:uFillTx/>
                    <a:latin typeface="+mj-ea"/>
                    <a:ea typeface="+mj-ea"/>
                    <a:cs typeface="+mn-cs"/>
                    <a:sym typeface="Calibri Light" panose="020F0302020204030204" pitchFamily="34" charset="0"/>
                  </a:rPr>
                  <a:t>输入标题文字</a:t>
                </a:r>
              </a:p>
            </p:txBody>
          </p:sp>
        </p:grpSp>
        <p:grpSp>
          <p:nvGrpSpPr>
            <p:cNvPr id="27" name="组合 26">
              <a:extLst>
                <a:ext uri="{FF2B5EF4-FFF2-40B4-BE49-F238E27FC236}">
                  <a16:creationId xmlns:a16="http://schemas.microsoft.com/office/drawing/2014/main" id="{3665FEFA-B9C1-4F13-B1BD-09FD33B5F634}"/>
                </a:ext>
              </a:extLst>
            </p:cNvPr>
            <p:cNvGrpSpPr/>
            <p:nvPr/>
          </p:nvGrpSpPr>
          <p:grpSpPr>
            <a:xfrm>
              <a:off x="6071909" y="3989190"/>
              <a:ext cx="2774388" cy="1585434"/>
              <a:chOff x="634931" y="3989190"/>
              <a:chExt cx="2774388" cy="1585434"/>
            </a:xfrm>
          </p:grpSpPr>
          <p:sp>
            <p:nvSpPr>
              <p:cNvPr id="31" name="淘宝-想搞设计PPT(倒卖必究)-31"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CCDDD7F6-AD35-4B7F-8998-FAB90543A2DD}"/>
                  </a:ext>
                </a:extLst>
              </p:cNvPr>
              <p:cNvSpPr/>
              <p:nvPr/>
            </p:nvSpPr>
            <p:spPr>
              <a:xfrm>
                <a:off x="634931" y="4389300"/>
                <a:ext cx="2774388" cy="1185324"/>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2" name="淘宝-想搞设计PPT(倒卖必究)-3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62DDD758-EAF4-4A66-9C93-7B258CBE0035}"/>
                  </a:ext>
                </a:extLst>
              </p:cNvPr>
              <p:cNvSpPr/>
              <p:nvPr/>
            </p:nvSpPr>
            <p:spPr>
              <a:xfrm>
                <a:off x="940508" y="3989190"/>
                <a:ext cx="216323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grpSp>
          <p:nvGrpSpPr>
            <p:cNvPr id="28" name="组合 27">
              <a:extLst>
                <a:ext uri="{FF2B5EF4-FFF2-40B4-BE49-F238E27FC236}">
                  <a16:creationId xmlns:a16="http://schemas.microsoft.com/office/drawing/2014/main" id="{FAC4A78A-AAC0-4100-8A56-4CE1F3FFA7C4}"/>
                </a:ext>
              </a:extLst>
            </p:cNvPr>
            <p:cNvGrpSpPr/>
            <p:nvPr/>
          </p:nvGrpSpPr>
          <p:grpSpPr>
            <a:xfrm>
              <a:off x="8812175" y="3989190"/>
              <a:ext cx="2774388" cy="1585434"/>
              <a:chOff x="634931" y="3989190"/>
              <a:chExt cx="2774388" cy="1585434"/>
            </a:xfrm>
          </p:grpSpPr>
          <p:sp>
            <p:nvSpPr>
              <p:cNvPr id="29" name="淘宝-想搞设计PPT(倒卖必究)-29"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6D039BC8-7955-4C67-8067-387095B1A88B}"/>
                  </a:ext>
                </a:extLst>
              </p:cNvPr>
              <p:cNvSpPr/>
              <p:nvPr/>
            </p:nvSpPr>
            <p:spPr>
              <a:xfrm>
                <a:off x="634931" y="4389300"/>
                <a:ext cx="2774388" cy="1185324"/>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0" name="淘宝-想搞设计PPT(倒卖必究)-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3D825F4D-B128-44C6-90B4-53C20A9615C2}"/>
                  </a:ext>
                </a:extLst>
              </p:cNvPr>
              <p:cNvSpPr/>
              <p:nvPr/>
            </p:nvSpPr>
            <p:spPr>
              <a:xfrm>
                <a:off x="940508" y="3989190"/>
                <a:ext cx="216323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F79CA"/>
                    </a:solidFill>
                    <a:effectLst/>
                    <a:uLnTx/>
                    <a:uFillTx/>
                    <a:latin typeface="+mj-ea"/>
                    <a:ea typeface="+mj-ea"/>
                    <a:cs typeface="+mn-cs"/>
                    <a:sym typeface="Calibri Light" panose="020F0302020204030204" pitchFamily="34" charset="0"/>
                  </a:rPr>
                  <a:t>输入标题文字</a:t>
                </a:r>
              </a:p>
            </p:txBody>
          </p:sp>
        </p:grpSp>
      </p:grpSp>
      <p:sp>
        <p:nvSpPr>
          <p:cNvPr id="3" name="淘宝-想搞设计PPT(倒卖必究)-3">
            <a:extLst>
              <a:ext uri="{FF2B5EF4-FFF2-40B4-BE49-F238E27FC236}">
                <a16:creationId xmlns:a16="http://schemas.microsoft.com/office/drawing/2014/main" id="{2322880C-6AF1-82FD-9DC7-CA13FB9E0C4D}"/>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4" name="淘宝-想搞设计PPT(倒卖必究)-4">
            <a:extLst>
              <a:ext uri="{FF2B5EF4-FFF2-40B4-BE49-F238E27FC236}">
                <a16:creationId xmlns:a16="http://schemas.microsoft.com/office/drawing/2014/main" id="{3E5BC387-DB54-4790-2607-63EEDC973226}"/>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5" name="淘宝-想搞设计PPT(倒卖必究)-5">
            <a:extLst>
              <a:ext uri="{FF2B5EF4-FFF2-40B4-BE49-F238E27FC236}">
                <a16:creationId xmlns:a16="http://schemas.microsoft.com/office/drawing/2014/main" id="{1247CAED-5706-B186-5D5C-2991F6360C58}"/>
              </a:ext>
            </a:extLst>
          </p:cNvPr>
          <p:cNvSpPr txBox="1"/>
          <p:nvPr/>
        </p:nvSpPr>
        <p:spPr>
          <a:xfrm>
            <a:off x="7652396"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成果及应用</a:t>
            </a:r>
          </a:p>
        </p:txBody>
      </p:sp>
      <p:sp>
        <p:nvSpPr>
          <p:cNvPr id="6" name="淘宝-想搞设计PPT(倒卖必究)-6">
            <a:extLst>
              <a:ext uri="{FF2B5EF4-FFF2-40B4-BE49-F238E27FC236}">
                <a16:creationId xmlns:a16="http://schemas.microsoft.com/office/drawing/2014/main" id="{026F7F5F-697A-5C5F-2366-236B6C14308E}"/>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7" name="淘宝-想搞设计PPT(倒卖必究)-7">
            <a:extLst>
              <a:ext uri="{FF2B5EF4-FFF2-40B4-BE49-F238E27FC236}">
                <a16:creationId xmlns:a16="http://schemas.microsoft.com/office/drawing/2014/main" id="{BC9DA730-206C-7ED1-E8CD-24AA3235B113}"/>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8" name="淘宝-想搞设计PPT(倒卖必究)-8">
            <a:extLst>
              <a:ext uri="{FF2B5EF4-FFF2-40B4-BE49-F238E27FC236}">
                <a16:creationId xmlns:a16="http://schemas.microsoft.com/office/drawing/2014/main" id="{DC5C578F-4773-AD2B-7D8A-1B32F8A1D4CB}"/>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9" name="淘宝-想搞设计PPT(倒卖必究)-9">
            <a:extLst>
              <a:ext uri="{FF2B5EF4-FFF2-40B4-BE49-F238E27FC236}">
                <a16:creationId xmlns:a16="http://schemas.microsoft.com/office/drawing/2014/main" id="{46BA7312-2EF1-54BE-E137-0A12D4C4730F}"/>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a:extLst>
              <a:ext uri="{FF2B5EF4-FFF2-40B4-BE49-F238E27FC236}">
                <a16:creationId xmlns:a16="http://schemas.microsoft.com/office/drawing/2014/main" id="{AF1FE4DE-F475-F294-36D6-F2B33C78C45D}"/>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pic>
        <p:nvPicPr>
          <p:cNvPr id="37" name="Picture 36" descr="华中科技大学.png"/>
          <p:cNvPicPr>
            <a:picLocks noChangeAspect="1"/>
          </p:cNvPicPr>
          <p:nvPr/>
        </p:nvPicPr>
        <p:blipFill>
          <a:blip r:embed="rId4"/>
          <a:stretch>
            <a:fillRect/>
          </a:stretch>
        </p:blipFill>
        <p:spPr>
          <a:xfrm>
            <a:off x="10715819" y="6359500"/>
            <a:ext cx="1229423" cy="270033"/>
          </a:xfrm>
          <a:prstGeom prst="rect">
            <a:avLst/>
          </a:prstGeom>
        </p:spPr>
      </p:pic>
      <p:pic>
        <p:nvPicPr>
          <p:cNvPr id="38" name="Picture 37" descr="666f33a421c73f083051a941.jpg"/>
          <p:cNvPicPr>
            <a:picLocks noChangeAspect="1"/>
          </p:cNvPicPr>
          <p:nvPr/>
        </p:nvPicPr>
        <p:blipFill>
          <a:blip r:embed="rId5"/>
          <a:stretch>
            <a:fillRect/>
          </a:stretch>
        </p:blipFill>
        <p:spPr>
          <a:xfrm>
            <a:off x="832006" y="1908223"/>
            <a:ext cx="2228949" cy="1393093"/>
          </a:xfrm>
          <a:prstGeom prst="rect">
            <a:avLst/>
          </a:prstGeom>
        </p:spPr>
      </p:pic>
      <p:pic>
        <p:nvPicPr>
          <p:cNvPr id="39" name="Picture 38" descr="666f4f16032f84895dc7198d.jpg"/>
          <p:cNvPicPr>
            <a:picLocks noChangeAspect="1"/>
          </p:cNvPicPr>
          <p:nvPr/>
        </p:nvPicPr>
        <p:blipFill>
          <a:blip r:embed="rId6"/>
          <a:stretch>
            <a:fillRect/>
          </a:stretch>
        </p:blipFill>
        <p:spPr>
          <a:xfrm>
            <a:off x="3582969" y="1908223"/>
            <a:ext cx="2228949" cy="1393093"/>
          </a:xfrm>
          <a:prstGeom prst="rect">
            <a:avLst/>
          </a:prstGeom>
        </p:spPr>
      </p:pic>
      <p:pic>
        <p:nvPicPr>
          <p:cNvPr id="40" name="Picture 39" descr="666f330221c73f083051a8a5.jpg"/>
          <p:cNvPicPr>
            <a:picLocks noChangeAspect="1"/>
          </p:cNvPicPr>
          <p:nvPr/>
        </p:nvPicPr>
        <p:blipFill>
          <a:blip r:embed="rId7"/>
          <a:stretch>
            <a:fillRect/>
          </a:stretch>
        </p:blipFill>
        <p:spPr>
          <a:xfrm>
            <a:off x="6333932" y="1908223"/>
            <a:ext cx="2228949" cy="1393093"/>
          </a:xfrm>
          <a:prstGeom prst="rect">
            <a:avLst/>
          </a:prstGeom>
        </p:spPr>
      </p:pic>
      <p:pic>
        <p:nvPicPr>
          <p:cNvPr id="41" name="Picture 40" descr="677d22b86e9b106229962a7f.jpg"/>
          <p:cNvPicPr>
            <a:picLocks noChangeAspect="1"/>
          </p:cNvPicPr>
          <p:nvPr/>
        </p:nvPicPr>
        <p:blipFill>
          <a:blip r:embed="rId8"/>
          <a:stretch>
            <a:fillRect/>
          </a:stretch>
        </p:blipFill>
        <p:spPr>
          <a:xfrm>
            <a:off x="9084894" y="1908223"/>
            <a:ext cx="2228949" cy="1393093"/>
          </a:xfrm>
          <a:prstGeom prst="rect">
            <a:avLst/>
          </a:prstGeom>
        </p:spPr>
      </p:pic>
      <p:sp>
        <p:nvSpPr>
          <p:cNvPr id="17" name="淘宝-想搞设计PPT(倒卖必究)-17">
            <a:extLst>
              <a:ext uri="{FF2B5EF4-FFF2-40B4-BE49-F238E27FC236}">
                <a16:creationId xmlns:a16="http://schemas.microsoft.com/office/drawing/2014/main" id="{B0701DAB-235C-9A34-5485-E7ED3805D4EF}"/>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189523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owerpoint template design by DAJU_PPT正版来源小红书大橘PPT微信DAJU_PPT请勿抄袭搬运！盗版必究！">
            <a:extLst>
              <a:ext uri="{FF2B5EF4-FFF2-40B4-BE49-F238E27FC236}">
                <a16:creationId xmlns:a16="http://schemas.microsoft.com/office/drawing/2014/main" id="{ACA97B3E-1A58-44D0-ABCE-D44A894475E9}"/>
              </a:ext>
            </a:extLst>
          </p:cNvPr>
          <p:cNvGrpSpPr/>
          <p:nvPr/>
        </p:nvGrpSpPr>
        <p:grpSpPr>
          <a:xfrm>
            <a:off x="898311" y="1161336"/>
            <a:ext cx="10395378" cy="5001354"/>
            <a:chOff x="879522" y="1282713"/>
            <a:chExt cx="10395378" cy="5001354"/>
          </a:xfrm>
        </p:grpSpPr>
        <p:grpSp>
          <p:nvGrpSpPr>
            <p:cNvPr id="6" name="组合 5">
              <a:extLst>
                <a:ext uri="{FF2B5EF4-FFF2-40B4-BE49-F238E27FC236}">
                  <a16:creationId xmlns:a16="http://schemas.microsoft.com/office/drawing/2014/main" id="{304C881E-1B76-472C-AA90-CAB936539922}"/>
                </a:ext>
              </a:extLst>
            </p:cNvPr>
            <p:cNvGrpSpPr/>
            <p:nvPr/>
          </p:nvGrpSpPr>
          <p:grpSpPr>
            <a:xfrm>
              <a:off x="6218156" y="1282713"/>
              <a:ext cx="5056744" cy="5001354"/>
              <a:chOff x="6218156" y="1282713"/>
              <a:chExt cx="5056744" cy="5001354"/>
            </a:xfrm>
          </p:grpSpPr>
          <p:grpSp>
            <p:nvGrpSpPr>
              <p:cNvPr id="25" name="组合 24">
                <a:extLst>
                  <a:ext uri="{FF2B5EF4-FFF2-40B4-BE49-F238E27FC236}">
                    <a16:creationId xmlns:a16="http://schemas.microsoft.com/office/drawing/2014/main" id="{ABB5BA8C-F429-4836-BE2F-ED9991B3824F}"/>
                  </a:ext>
                </a:extLst>
              </p:cNvPr>
              <p:cNvGrpSpPr/>
              <p:nvPr/>
            </p:nvGrpSpPr>
            <p:grpSpPr>
              <a:xfrm>
                <a:off x="6218156" y="1473518"/>
                <a:ext cx="2354462" cy="4591614"/>
                <a:chOff x="6094896" y="1473518"/>
                <a:chExt cx="4229722" cy="4591614"/>
              </a:xfrm>
            </p:grpSpPr>
            <p:sp>
              <p:nvSpPr>
                <p:cNvPr id="34" name="淘宝-想搞设计PPT(倒卖必究)-34">
                  <a:extLst>
                    <a:ext uri="{FF2B5EF4-FFF2-40B4-BE49-F238E27FC236}">
                      <a16:creationId xmlns:a16="http://schemas.microsoft.com/office/drawing/2014/main" id="{151A22DC-B694-4F7E-8FA9-74AAF60FF145}"/>
                    </a:ext>
                  </a:extLst>
                </p:cNvPr>
                <p:cNvSpPr/>
                <p:nvPr/>
              </p:nvSpPr>
              <p:spPr>
                <a:xfrm flipH="1">
                  <a:off x="7101617" y="3177835"/>
                  <a:ext cx="2407110" cy="452642"/>
                </a:xfrm>
                <a:custGeom>
                  <a:avLst/>
                  <a:gdLst/>
                  <a:ahLst/>
                  <a:cxnLst>
                    <a:cxn ang="0">
                      <a:pos x="wd2" y="hd2"/>
                    </a:cxn>
                    <a:cxn ang="5400000">
                      <a:pos x="wd2" y="hd2"/>
                    </a:cxn>
                    <a:cxn ang="10800000">
                      <a:pos x="wd2" y="hd2"/>
                    </a:cxn>
                    <a:cxn ang="16200000">
                      <a:pos x="wd2" y="hd2"/>
                    </a:cxn>
                  </a:cxnLst>
                  <a:rect l="0" t="0" r="r" b="b"/>
                  <a:pathLst>
                    <a:path w="21600" h="12793" extrusionOk="0">
                      <a:moveTo>
                        <a:pt x="0" y="3480"/>
                      </a:moveTo>
                      <a:cubicBezTo>
                        <a:pt x="0" y="3480"/>
                        <a:pt x="12318" y="-8807"/>
                        <a:pt x="21600" y="12793"/>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35" name="淘宝-想搞设计PPT(倒卖必究)-35">
                  <a:extLst>
                    <a:ext uri="{FF2B5EF4-FFF2-40B4-BE49-F238E27FC236}">
                      <a16:creationId xmlns:a16="http://schemas.microsoft.com/office/drawing/2014/main" id="{F511DEAA-D2B7-4EEA-89A9-842C3506B6D3}"/>
                    </a:ext>
                  </a:extLst>
                </p:cNvPr>
                <p:cNvSpPr/>
                <p:nvPr/>
              </p:nvSpPr>
              <p:spPr>
                <a:xfrm flipH="1">
                  <a:off x="6991645" y="2577144"/>
                  <a:ext cx="3332973" cy="869640"/>
                </a:xfrm>
                <a:custGeom>
                  <a:avLst/>
                  <a:gdLst/>
                  <a:ahLst/>
                  <a:cxnLst>
                    <a:cxn ang="0">
                      <a:pos x="wd2" y="hd2"/>
                    </a:cxn>
                    <a:cxn ang="5400000">
                      <a:pos x="wd2" y="hd2"/>
                    </a:cxn>
                    <a:cxn ang="10800000">
                      <a:pos x="wd2" y="hd2"/>
                    </a:cxn>
                    <a:cxn ang="16200000">
                      <a:pos x="wd2" y="hd2"/>
                    </a:cxn>
                  </a:cxnLst>
                  <a:rect l="0" t="0" r="r" b="b"/>
                  <a:pathLst>
                    <a:path w="21600" h="15168" extrusionOk="0">
                      <a:moveTo>
                        <a:pt x="0" y="1374"/>
                      </a:moveTo>
                      <a:cubicBezTo>
                        <a:pt x="0" y="1374"/>
                        <a:pt x="14044" y="-6432"/>
                        <a:pt x="21600" y="15168"/>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36" name="淘宝-想搞设计PPT(倒卖必究)-36">
                  <a:extLst>
                    <a:ext uri="{FF2B5EF4-FFF2-40B4-BE49-F238E27FC236}">
                      <a16:creationId xmlns:a16="http://schemas.microsoft.com/office/drawing/2014/main" id="{0089D57F-A8B5-4D73-9F69-593E3349173A}"/>
                    </a:ext>
                  </a:extLst>
                </p:cNvPr>
                <p:cNvSpPr/>
                <p:nvPr/>
              </p:nvSpPr>
              <p:spPr>
                <a:xfrm flipH="1">
                  <a:off x="6411042" y="1981058"/>
                  <a:ext cx="3122297" cy="1193696"/>
                </a:xfrm>
                <a:custGeom>
                  <a:avLst/>
                  <a:gdLst/>
                  <a:ahLst/>
                  <a:cxnLst>
                    <a:cxn ang="0">
                      <a:pos x="wd2" y="hd2"/>
                    </a:cxn>
                    <a:cxn ang="5400000">
                      <a:pos x="wd2" y="hd2"/>
                    </a:cxn>
                    <a:cxn ang="10800000">
                      <a:pos x="wd2" y="hd2"/>
                    </a:cxn>
                    <a:cxn ang="16200000">
                      <a:pos x="wd2" y="hd2"/>
                    </a:cxn>
                  </a:cxnLst>
                  <a:rect l="0" t="0" r="r" b="b"/>
                  <a:pathLst>
                    <a:path w="21600" h="18449" extrusionOk="0">
                      <a:moveTo>
                        <a:pt x="0" y="186"/>
                      </a:moveTo>
                      <a:cubicBezTo>
                        <a:pt x="0" y="186"/>
                        <a:pt x="16470" y="-3151"/>
                        <a:pt x="21600" y="18449"/>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37" name="淘宝-想搞设计PPT(倒卖必究)-37">
                  <a:extLst>
                    <a:ext uri="{FF2B5EF4-FFF2-40B4-BE49-F238E27FC236}">
                      <a16:creationId xmlns:a16="http://schemas.microsoft.com/office/drawing/2014/main" id="{1DA74CC1-3AA3-4839-A6EC-7595DB10D104}"/>
                    </a:ext>
                  </a:extLst>
                </p:cNvPr>
                <p:cNvSpPr/>
                <p:nvPr/>
              </p:nvSpPr>
              <p:spPr>
                <a:xfrm flipH="1">
                  <a:off x="6094896" y="1473518"/>
                  <a:ext cx="2348049" cy="1669403"/>
                </a:xfrm>
                <a:custGeom>
                  <a:avLst/>
                  <a:gdLst/>
                  <a:ahLst/>
                  <a:cxnLst>
                    <a:cxn ang="0">
                      <a:pos x="wd2" y="hd2"/>
                    </a:cxn>
                    <a:cxn ang="5400000">
                      <a:pos x="wd2" y="hd2"/>
                    </a:cxn>
                    <a:cxn ang="10800000">
                      <a:pos x="wd2" y="hd2"/>
                    </a:cxn>
                    <a:cxn ang="16200000">
                      <a:pos x="wd2" y="hd2"/>
                    </a:cxn>
                  </a:cxnLst>
                  <a:rect l="0" t="0" r="r" b="b"/>
                  <a:pathLst>
                    <a:path w="21035" h="21600" extrusionOk="0">
                      <a:moveTo>
                        <a:pt x="0" y="0"/>
                      </a:moveTo>
                      <a:cubicBezTo>
                        <a:pt x="0" y="0"/>
                        <a:pt x="21600" y="2564"/>
                        <a:pt x="21024" y="21600"/>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38" name="淘宝-想搞设计PPT(倒卖必究)-38">
                  <a:extLst>
                    <a:ext uri="{FF2B5EF4-FFF2-40B4-BE49-F238E27FC236}">
                      <a16:creationId xmlns:a16="http://schemas.microsoft.com/office/drawing/2014/main" id="{559B0F6A-B07C-49F7-8CF6-D9386C943C61}"/>
                    </a:ext>
                  </a:extLst>
                </p:cNvPr>
                <p:cNvSpPr/>
                <p:nvPr/>
              </p:nvSpPr>
              <p:spPr>
                <a:xfrm rot="10800000">
                  <a:off x="7101617" y="3908174"/>
                  <a:ext cx="2407110" cy="452642"/>
                </a:xfrm>
                <a:custGeom>
                  <a:avLst/>
                  <a:gdLst/>
                  <a:ahLst/>
                  <a:cxnLst>
                    <a:cxn ang="0">
                      <a:pos x="wd2" y="hd2"/>
                    </a:cxn>
                    <a:cxn ang="5400000">
                      <a:pos x="wd2" y="hd2"/>
                    </a:cxn>
                    <a:cxn ang="10800000">
                      <a:pos x="wd2" y="hd2"/>
                    </a:cxn>
                    <a:cxn ang="16200000">
                      <a:pos x="wd2" y="hd2"/>
                    </a:cxn>
                  </a:cxnLst>
                  <a:rect l="0" t="0" r="r" b="b"/>
                  <a:pathLst>
                    <a:path w="21600" h="12793" extrusionOk="0">
                      <a:moveTo>
                        <a:pt x="0" y="3480"/>
                      </a:moveTo>
                      <a:cubicBezTo>
                        <a:pt x="0" y="3480"/>
                        <a:pt x="12318" y="-8807"/>
                        <a:pt x="21600" y="12793"/>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39" name="淘宝-想搞设计PPT(倒卖必究)-39">
                  <a:extLst>
                    <a:ext uri="{FF2B5EF4-FFF2-40B4-BE49-F238E27FC236}">
                      <a16:creationId xmlns:a16="http://schemas.microsoft.com/office/drawing/2014/main" id="{8C88402E-98DC-47C9-989C-31807EB7F683}"/>
                    </a:ext>
                  </a:extLst>
                </p:cNvPr>
                <p:cNvSpPr/>
                <p:nvPr/>
              </p:nvSpPr>
              <p:spPr>
                <a:xfrm rot="10800000">
                  <a:off x="6991645" y="4091864"/>
                  <a:ext cx="3332973" cy="869640"/>
                </a:xfrm>
                <a:custGeom>
                  <a:avLst/>
                  <a:gdLst/>
                  <a:ahLst/>
                  <a:cxnLst>
                    <a:cxn ang="0">
                      <a:pos x="wd2" y="hd2"/>
                    </a:cxn>
                    <a:cxn ang="5400000">
                      <a:pos x="wd2" y="hd2"/>
                    </a:cxn>
                    <a:cxn ang="10800000">
                      <a:pos x="wd2" y="hd2"/>
                    </a:cxn>
                    <a:cxn ang="16200000">
                      <a:pos x="wd2" y="hd2"/>
                    </a:cxn>
                  </a:cxnLst>
                  <a:rect l="0" t="0" r="r" b="b"/>
                  <a:pathLst>
                    <a:path w="21600" h="15168" extrusionOk="0">
                      <a:moveTo>
                        <a:pt x="0" y="1374"/>
                      </a:moveTo>
                      <a:cubicBezTo>
                        <a:pt x="0" y="1374"/>
                        <a:pt x="14044" y="-6432"/>
                        <a:pt x="21600" y="15168"/>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40" name="淘宝-想搞设计PPT(倒卖必究)-40">
                  <a:extLst>
                    <a:ext uri="{FF2B5EF4-FFF2-40B4-BE49-F238E27FC236}">
                      <a16:creationId xmlns:a16="http://schemas.microsoft.com/office/drawing/2014/main" id="{0461B7F5-2366-4EBB-927B-BD00C7A19B06}"/>
                    </a:ext>
                  </a:extLst>
                </p:cNvPr>
                <p:cNvSpPr/>
                <p:nvPr/>
              </p:nvSpPr>
              <p:spPr>
                <a:xfrm rot="10800000">
                  <a:off x="6411042" y="4363896"/>
                  <a:ext cx="3122297" cy="1193696"/>
                </a:xfrm>
                <a:custGeom>
                  <a:avLst/>
                  <a:gdLst/>
                  <a:ahLst/>
                  <a:cxnLst>
                    <a:cxn ang="0">
                      <a:pos x="wd2" y="hd2"/>
                    </a:cxn>
                    <a:cxn ang="5400000">
                      <a:pos x="wd2" y="hd2"/>
                    </a:cxn>
                    <a:cxn ang="10800000">
                      <a:pos x="wd2" y="hd2"/>
                    </a:cxn>
                    <a:cxn ang="16200000">
                      <a:pos x="wd2" y="hd2"/>
                    </a:cxn>
                  </a:cxnLst>
                  <a:rect l="0" t="0" r="r" b="b"/>
                  <a:pathLst>
                    <a:path w="21600" h="18449" extrusionOk="0">
                      <a:moveTo>
                        <a:pt x="0" y="186"/>
                      </a:moveTo>
                      <a:cubicBezTo>
                        <a:pt x="0" y="186"/>
                        <a:pt x="16470" y="-3151"/>
                        <a:pt x="21600" y="18449"/>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41" name="淘宝-想搞设计PPT(倒卖必究)-41">
                  <a:extLst>
                    <a:ext uri="{FF2B5EF4-FFF2-40B4-BE49-F238E27FC236}">
                      <a16:creationId xmlns:a16="http://schemas.microsoft.com/office/drawing/2014/main" id="{D2A4449C-5BA3-4B4E-8451-F43454FBC594}"/>
                    </a:ext>
                  </a:extLst>
                </p:cNvPr>
                <p:cNvSpPr/>
                <p:nvPr/>
              </p:nvSpPr>
              <p:spPr>
                <a:xfrm rot="10800000">
                  <a:off x="6094896" y="4395729"/>
                  <a:ext cx="2348049" cy="1669403"/>
                </a:xfrm>
                <a:custGeom>
                  <a:avLst/>
                  <a:gdLst/>
                  <a:ahLst/>
                  <a:cxnLst>
                    <a:cxn ang="0">
                      <a:pos x="wd2" y="hd2"/>
                    </a:cxn>
                    <a:cxn ang="5400000">
                      <a:pos x="wd2" y="hd2"/>
                    </a:cxn>
                    <a:cxn ang="10800000">
                      <a:pos x="wd2" y="hd2"/>
                    </a:cxn>
                    <a:cxn ang="16200000">
                      <a:pos x="wd2" y="hd2"/>
                    </a:cxn>
                  </a:cxnLst>
                  <a:rect l="0" t="0" r="r" b="b"/>
                  <a:pathLst>
                    <a:path w="21035" h="21600" extrusionOk="0">
                      <a:moveTo>
                        <a:pt x="0" y="0"/>
                      </a:moveTo>
                      <a:cubicBezTo>
                        <a:pt x="0" y="0"/>
                        <a:pt x="21600" y="2564"/>
                        <a:pt x="21024" y="21600"/>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grpSp>
          <p:sp>
            <p:nvSpPr>
              <p:cNvPr id="26" name="淘宝-想搞设计PPT(倒卖必究)-26">
                <a:extLst>
                  <a:ext uri="{FF2B5EF4-FFF2-40B4-BE49-F238E27FC236}">
                    <a16:creationId xmlns:a16="http://schemas.microsoft.com/office/drawing/2014/main" id="{1FF9024E-7628-418C-BDAC-79BCD44EADB9}"/>
                  </a:ext>
                </a:extLst>
              </p:cNvPr>
              <p:cNvSpPr txBox="1"/>
              <p:nvPr/>
            </p:nvSpPr>
            <p:spPr>
              <a:xfrm>
                <a:off x="7644971" y="1282713"/>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27" name="淘宝-想搞设计PPT(倒卖必究)-27">
                <a:extLst>
                  <a:ext uri="{FF2B5EF4-FFF2-40B4-BE49-F238E27FC236}">
                    <a16:creationId xmlns:a16="http://schemas.microsoft.com/office/drawing/2014/main" id="{D4310247-9DCF-4D14-A55E-9E46242C3133}"/>
                  </a:ext>
                </a:extLst>
              </p:cNvPr>
              <p:cNvSpPr txBox="1"/>
              <p:nvPr/>
            </p:nvSpPr>
            <p:spPr>
              <a:xfrm>
                <a:off x="8308135" y="1801428"/>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28" name="淘宝-想搞设计PPT(倒卖必究)-28">
                <a:extLst>
                  <a:ext uri="{FF2B5EF4-FFF2-40B4-BE49-F238E27FC236}">
                    <a16:creationId xmlns:a16="http://schemas.microsoft.com/office/drawing/2014/main" id="{4D4961C9-1531-42A0-9166-000515A80DC5}"/>
                  </a:ext>
                </a:extLst>
              </p:cNvPr>
              <p:cNvSpPr txBox="1"/>
              <p:nvPr/>
            </p:nvSpPr>
            <p:spPr>
              <a:xfrm>
                <a:off x="8650529" y="2450664"/>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29" name="淘宝-想搞设计PPT(倒卖必究)-29">
                <a:extLst>
                  <a:ext uri="{FF2B5EF4-FFF2-40B4-BE49-F238E27FC236}">
                    <a16:creationId xmlns:a16="http://schemas.microsoft.com/office/drawing/2014/main" id="{5D077DFC-DBF9-4787-AFC6-2E41065739A9}"/>
                  </a:ext>
                </a:extLst>
              </p:cNvPr>
              <p:cNvSpPr txBox="1"/>
              <p:nvPr/>
            </p:nvSpPr>
            <p:spPr>
              <a:xfrm>
                <a:off x="8152482" y="3105478"/>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30" name="淘宝-想搞设计PPT(倒卖必究)-30">
                <a:extLst>
                  <a:ext uri="{FF2B5EF4-FFF2-40B4-BE49-F238E27FC236}">
                    <a16:creationId xmlns:a16="http://schemas.microsoft.com/office/drawing/2014/main" id="{1F99CFBB-9A9C-40BF-8553-AD0B62088A1E}"/>
                  </a:ext>
                </a:extLst>
              </p:cNvPr>
              <p:cNvSpPr txBox="1"/>
              <p:nvPr/>
            </p:nvSpPr>
            <p:spPr>
              <a:xfrm>
                <a:off x="8152482" y="4005876"/>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31" name="淘宝-想搞设计PPT(倒卖必究)-31">
                <a:extLst>
                  <a:ext uri="{FF2B5EF4-FFF2-40B4-BE49-F238E27FC236}">
                    <a16:creationId xmlns:a16="http://schemas.microsoft.com/office/drawing/2014/main" id="{5A2F07C3-54AF-4E60-8F51-E4866A68CDAD}"/>
                  </a:ext>
                </a:extLst>
              </p:cNvPr>
              <p:cNvSpPr txBox="1"/>
              <p:nvPr/>
            </p:nvSpPr>
            <p:spPr>
              <a:xfrm>
                <a:off x="8650529" y="4726646"/>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32" name="淘宝-想搞设计PPT(倒卖必究)-32">
                <a:extLst>
                  <a:ext uri="{FF2B5EF4-FFF2-40B4-BE49-F238E27FC236}">
                    <a16:creationId xmlns:a16="http://schemas.microsoft.com/office/drawing/2014/main" id="{6E2B95F6-2B41-4C2D-90AF-98D0795ED826}"/>
                  </a:ext>
                </a:extLst>
              </p:cNvPr>
              <p:cNvSpPr txBox="1"/>
              <p:nvPr/>
            </p:nvSpPr>
            <p:spPr>
              <a:xfrm>
                <a:off x="8308135" y="5377965"/>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33" name="淘宝-想搞设计PPT(倒卖必究)-33">
                <a:extLst>
                  <a:ext uri="{FF2B5EF4-FFF2-40B4-BE49-F238E27FC236}">
                    <a16:creationId xmlns:a16="http://schemas.microsoft.com/office/drawing/2014/main" id="{68723F7B-31DC-4C84-B1CE-C0F8174E8891}"/>
                  </a:ext>
                </a:extLst>
              </p:cNvPr>
              <p:cNvSpPr txBox="1"/>
              <p:nvPr/>
            </p:nvSpPr>
            <p:spPr>
              <a:xfrm>
                <a:off x="7644971" y="5885505"/>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grpSp>
        <p:grpSp>
          <p:nvGrpSpPr>
            <p:cNvPr id="7" name="组合 6">
              <a:extLst>
                <a:ext uri="{FF2B5EF4-FFF2-40B4-BE49-F238E27FC236}">
                  <a16:creationId xmlns:a16="http://schemas.microsoft.com/office/drawing/2014/main" id="{FE56B7F2-777D-4729-A2F0-5E3EDE30E7EA}"/>
                </a:ext>
              </a:extLst>
            </p:cNvPr>
            <p:cNvGrpSpPr/>
            <p:nvPr/>
          </p:nvGrpSpPr>
          <p:grpSpPr>
            <a:xfrm flipH="1">
              <a:off x="879522" y="1282713"/>
              <a:ext cx="5056744" cy="5001354"/>
              <a:chOff x="6218156" y="1282713"/>
              <a:chExt cx="5056744" cy="5001354"/>
            </a:xfrm>
          </p:grpSpPr>
          <p:grpSp>
            <p:nvGrpSpPr>
              <p:cNvPr id="8" name="组合 7">
                <a:extLst>
                  <a:ext uri="{FF2B5EF4-FFF2-40B4-BE49-F238E27FC236}">
                    <a16:creationId xmlns:a16="http://schemas.microsoft.com/office/drawing/2014/main" id="{45301C80-1136-415E-BF1C-FDEBD62F3143}"/>
                  </a:ext>
                </a:extLst>
              </p:cNvPr>
              <p:cNvGrpSpPr/>
              <p:nvPr/>
            </p:nvGrpSpPr>
            <p:grpSpPr>
              <a:xfrm>
                <a:off x="6218156" y="1473518"/>
                <a:ext cx="2354462" cy="4591614"/>
                <a:chOff x="6094896" y="1473518"/>
                <a:chExt cx="4229722" cy="4591614"/>
              </a:xfrm>
            </p:grpSpPr>
            <p:sp>
              <p:nvSpPr>
                <p:cNvPr id="17" name="淘宝-想搞设计PPT(倒卖必究)-17">
                  <a:extLst>
                    <a:ext uri="{FF2B5EF4-FFF2-40B4-BE49-F238E27FC236}">
                      <a16:creationId xmlns:a16="http://schemas.microsoft.com/office/drawing/2014/main" id="{B30D08B1-D0DC-4EA6-A703-B3D57B450E53}"/>
                    </a:ext>
                  </a:extLst>
                </p:cNvPr>
                <p:cNvSpPr/>
                <p:nvPr/>
              </p:nvSpPr>
              <p:spPr>
                <a:xfrm flipH="1">
                  <a:off x="7101617" y="3177835"/>
                  <a:ext cx="2407110" cy="452642"/>
                </a:xfrm>
                <a:custGeom>
                  <a:avLst/>
                  <a:gdLst/>
                  <a:ahLst/>
                  <a:cxnLst>
                    <a:cxn ang="0">
                      <a:pos x="wd2" y="hd2"/>
                    </a:cxn>
                    <a:cxn ang="5400000">
                      <a:pos x="wd2" y="hd2"/>
                    </a:cxn>
                    <a:cxn ang="10800000">
                      <a:pos x="wd2" y="hd2"/>
                    </a:cxn>
                    <a:cxn ang="16200000">
                      <a:pos x="wd2" y="hd2"/>
                    </a:cxn>
                  </a:cxnLst>
                  <a:rect l="0" t="0" r="r" b="b"/>
                  <a:pathLst>
                    <a:path w="21600" h="12793" extrusionOk="0">
                      <a:moveTo>
                        <a:pt x="0" y="3480"/>
                      </a:moveTo>
                      <a:cubicBezTo>
                        <a:pt x="0" y="3480"/>
                        <a:pt x="12318" y="-8807"/>
                        <a:pt x="21600" y="12793"/>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18" name="淘宝-想搞设计PPT(倒卖必究)-18">
                  <a:extLst>
                    <a:ext uri="{FF2B5EF4-FFF2-40B4-BE49-F238E27FC236}">
                      <a16:creationId xmlns:a16="http://schemas.microsoft.com/office/drawing/2014/main" id="{D9CF0B20-A4EE-4A76-88CD-3664D1BC3E7A}"/>
                    </a:ext>
                  </a:extLst>
                </p:cNvPr>
                <p:cNvSpPr/>
                <p:nvPr/>
              </p:nvSpPr>
              <p:spPr>
                <a:xfrm flipH="1">
                  <a:off x="6991645" y="2577144"/>
                  <a:ext cx="3332973" cy="869640"/>
                </a:xfrm>
                <a:custGeom>
                  <a:avLst/>
                  <a:gdLst/>
                  <a:ahLst/>
                  <a:cxnLst>
                    <a:cxn ang="0">
                      <a:pos x="wd2" y="hd2"/>
                    </a:cxn>
                    <a:cxn ang="5400000">
                      <a:pos x="wd2" y="hd2"/>
                    </a:cxn>
                    <a:cxn ang="10800000">
                      <a:pos x="wd2" y="hd2"/>
                    </a:cxn>
                    <a:cxn ang="16200000">
                      <a:pos x="wd2" y="hd2"/>
                    </a:cxn>
                  </a:cxnLst>
                  <a:rect l="0" t="0" r="r" b="b"/>
                  <a:pathLst>
                    <a:path w="21600" h="15168" extrusionOk="0">
                      <a:moveTo>
                        <a:pt x="0" y="1374"/>
                      </a:moveTo>
                      <a:cubicBezTo>
                        <a:pt x="0" y="1374"/>
                        <a:pt x="14044" y="-6432"/>
                        <a:pt x="21600" y="15168"/>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19" name="淘宝-想搞设计PPT(倒卖必究)-19">
                  <a:extLst>
                    <a:ext uri="{FF2B5EF4-FFF2-40B4-BE49-F238E27FC236}">
                      <a16:creationId xmlns:a16="http://schemas.microsoft.com/office/drawing/2014/main" id="{DAD1E750-95D6-450E-AD05-D30636A6FCDD}"/>
                    </a:ext>
                  </a:extLst>
                </p:cNvPr>
                <p:cNvSpPr/>
                <p:nvPr/>
              </p:nvSpPr>
              <p:spPr>
                <a:xfrm flipH="1">
                  <a:off x="6411042" y="1981058"/>
                  <a:ext cx="3122297" cy="1193696"/>
                </a:xfrm>
                <a:custGeom>
                  <a:avLst/>
                  <a:gdLst/>
                  <a:ahLst/>
                  <a:cxnLst>
                    <a:cxn ang="0">
                      <a:pos x="wd2" y="hd2"/>
                    </a:cxn>
                    <a:cxn ang="5400000">
                      <a:pos x="wd2" y="hd2"/>
                    </a:cxn>
                    <a:cxn ang="10800000">
                      <a:pos x="wd2" y="hd2"/>
                    </a:cxn>
                    <a:cxn ang="16200000">
                      <a:pos x="wd2" y="hd2"/>
                    </a:cxn>
                  </a:cxnLst>
                  <a:rect l="0" t="0" r="r" b="b"/>
                  <a:pathLst>
                    <a:path w="21600" h="18449" extrusionOk="0">
                      <a:moveTo>
                        <a:pt x="0" y="186"/>
                      </a:moveTo>
                      <a:cubicBezTo>
                        <a:pt x="0" y="186"/>
                        <a:pt x="16470" y="-3151"/>
                        <a:pt x="21600" y="18449"/>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20" name="淘宝-想搞设计PPT(倒卖必究)-20">
                  <a:extLst>
                    <a:ext uri="{FF2B5EF4-FFF2-40B4-BE49-F238E27FC236}">
                      <a16:creationId xmlns:a16="http://schemas.microsoft.com/office/drawing/2014/main" id="{40BACFD6-BCF9-4614-BC03-D7F4B245A146}"/>
                    </a:ext>
                  </a:extLst>
                </p:cNvPr>
                <p:cNvSpPr/>
                <p:nvPr/>
              </p:nvSpPr>
              <p:spPr>
                <a:xfrm flipH="1">
                  <a:off x="6094896" y="1473518"/>
                  <a:ext cx="2348049" cy="1669403"/>
                </a:xfrm>
                <a:custGeom>
                  <a:avLst/>
                  <a:gdLst/>
                  <a:ahLst/>
                  <a:cxnLst>
                    <a:cxn ang="0">
                      <a:pos x="wd2" y="hd2"/>
                    </a:cxn>
                    <a:cxn ang="5400000">
                      <a:pos x="wd2" y="hd2"/>
                    </a:cxn>
                    <a:cxn ang="10800000">
                      <a:pos x="wd2" y="hd2"/>
                    </a:cxn>
                    <a:cxn ang="16200000">
                      <a:pos x="wd2" y="hd2"/>
                    </a:cxn>
                  </a:cxnLst>
                  <a:rect l="0" t="0" r="r" b="b"/>
                  <a:pathLst>
                    <a:path w="21035" h="21600" extrusionOk="0">
                      <a:moveTo>
                        <a:pt x="0" y="0"/>
                      </a:moveTo>
                      <a:cubicBezTo>
                        <a:pt x="0" y="0"/>
                        <a:pt x="21600" y="2564"/>
                        <a:pt x="21024" y="21600"/>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21" name="淘宝-想搞设计PPT(倒卖必究)-21">
                  <a:extLst>
                    <a:ext uri="{FF2B5EF4-FFF2-40B4-BE49-F238E27FC236}">
                      <a16:creationId xmlns:a16="http://schemas.microsoft.com/office/drawing/2014/main" id="{2BFCFE6E-EAFF-4E2E-AF34-20348B445FB2}"/>
                    </a:ext>
                  </a:extLst>
                </p:cNvPr>
                <p:cNvSpPr/>
                <p:nvPr/>
              </p:nvSpPr>
              <p:spPr>
                <a:xfrm rot="10800000">
                  <a:off x="7101617" y="3908174"/>
                  <a:ext cx="2407110" cy="452642"/>
                </a:xfrm>
                <a:custGeom>
                  <a:avLst/>
                  <a:gdLst/>
                  <a:ahLst/>
                  <a:cxnLst>
                    <a:cxn ang="0">
                      <a:pos x="wd2" y="hd2"/>
                    </a:cxn>
                    <a:cxn ang="5400000">
                      <a:pos x="wd2" y="hd2"/>
                    </a:cxn>
                    <a:cxn ang="10800000">
                      <a:pos x="wd2" y="hd2"/>
                    </a:cxn>
                    <a:cxn ang="16200000">
                      <a:pos x="wd2" y="hd2"/>
                    </a:cxn>
                  </a:cxnLst>
                  <a:rect l="0" t="0" r="r" b="b"/>
                  <a:pathLst>
                    <a:path w="21600" h="12793" extrusionOk="0">
                      <a:moveTo>
                        <a:pt x="0" y="3480"/>
                      </a:moveTo>
                      <a:cubicBezTo>
                        <a:pt x="0" y="3480"/>
                        <a:pt x="12318" y="-8807"/>
                        <a:pt x="21600" y="12793"/>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22" name="淘宝-想搞设计PPT(倒卖必究)-22">
                  <a:extLst>
                    <a:ext uri="{FF2B5EF4-FFF2-40B4-BE49-F238E27FC236}">
                      <a16:creationId xmlns:a16="http://schemas.microsoft.com/office/drawing/2014/main" id="{8317DFDD-F1B6-43ED-B048-AFF343B845BA}"/>
                    </a:ext>
                  </a:extLst>
                </p:cNvPr>
                <p:cNvSpPr/>
                <p:nvPr/>
              </p:nvSpPr>
              <p:spPr>
                <a:xfrm rot="10800000">
                  <a:off x="6991645" y="4091864"/>
                  <a:ext cx="3332973" cy="869640"/>
                </a:xfrm>
                <a:custGeom>
                  <a:avLst/>
                  <a:gdLst/>
                  <a:ahLst/>
                  <a:cxnLst>
                    <a:cxn ang="0">
                      <a:pos x="wd2" y="hd2"/>
                    </a:cxn>
                    <a:cxn ang="5400000">
                      <a:pos x="wd2" y="hd2"/>
                    </a:cxn>
                    <a:cxn ang="10800000">
                      <a:pos x="wd2" y="hd2"/>
                    </a:cxn>
                    <a:cxn ang="16200000">
                      <a:pos x="wd2" y="hd2"/>
                    </a:cxn>
                  </a:cxnLst>
                  <a:rect l="0" t="0" r="r" b="b"/>
                  <a:pathLst>
                    <a:path w="21600" h="15168" extrusionOk="0">
                      <a:moveTo>
                        <a:pt x="0" y="1374"/>
                      </a:moveTo>
                      <a:cubicBezTo>
                        <a:pt x="0" y="1374"/>
                        <a:pt x="14044" y="-6432"/>
                        <a:pt x="21600" y="15168"/>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23" name="淘宝-想搞设计PPT(倒卖必究)-23">
                  <a:extLst>
                    <a:ext uri="{FF2B5EF4-FFF2-40B4-BE49-F238E27FC236}">
                      <a16:creationId xmlns:a16="http://schemas.microsoft.com/office/drawing/2014/main" id="{B43EDC82-87D7-4FF2-B440-9A51F23E0A32}"/>
                    </a:ext>
                  </a:extLst>
                </p:cNvPr>
                <p:cNvSpPr/>
                <p:nvPr/>
              </p:nvSpPr>
              <p:spPr>
                <a:xfrm rot="10800000">
                  <a:off x="6411042" y="4363896"/>
                  <a:ext cx="3122297" cy="1193696"/>
                </a:xfrm>
                <a:custGeom>
                  <a:avLst/>
                  <a:gdLst/>
                  <a:ahLst/>
                  <a:cxnLst>
                    <a:cxn ang="0">
                      <a:pos x="wd2" y="hd2"/>
                    </a:cxn>
                    <a:cxn ang="5400000">
                      <a:pos x="wd2" y="hd2"/>
                    </a:cxn>
                    <a:cxn ang="10800000">
                      <a:pos x="wd2" y="hd2"/>
                    </a:cxn>
                    <a:cxn ang="16200000">
                      <a:pos x="wd2" y="hd2"/>
                    </a:cxn>
                  </a:cxnLst>
                  <a:rect l="0" t="0" r="r" b="b"/>
                  <a:pathLst>
                    <a:path w="21600" h="18449" extrusionOk="0">
                      <a:moveTo>
                        <a:pt x="0" y="186"/>
                      </a:moveTo>
                      <a:cubicBezTo>
                        <a:pt x="0" y="186"/>
                        <a:pt x="16470" y="-3151"/>
                        <a:pt x="21600" y="18449"/>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sp>
              <p:nvSpPr>
                <p:cNvPr id="24" name="淘宝-想搞设计PPT(倒卖必究)-24">
                  <a:extLst>
                    <a:ext uri="{FF2B5EF4-FFF2-40B4-BE49-F238E27FC236}">
                      <a16:creationId xmlns:a16="http://schemas.microsoft.com/office/drawing/2014/main" id="{DE344DC7-52AC-4D42-AEF5-329BADB0DDF9}"/>
                    </a:ext>
                  </a:extLst>
                </p:cNvPr>
                <p:cNvSpPr/>
                <p:nvPr/>
              </p:nvSpPr>
              <p:spPr>
                <a:xfrm rot="10800000">
                  <a:off x="6094896" y="4395729"/>
                  <a:ext cx="2348049" cy="1669403"/>
                </a:xfrm>
                <a:custGeom>
                  <a:avLst/>
                  <a:gdLst/>
                  <a:ahLst/>
                  <a:cxnLst>
                    <a:cxn ang="0">
                      <a:pos x="wd2" y="hd2"/>
                    </a:cxn>
                    <a:cxn ang="5400000">
                      <a:pos x="wd2" y="hd2"/>
                    </a:cxn>
                    <a:cxn ang="10800000">
                      <a:pos x="wd2" y="hd2"/>
                    </a:cxn>
                    <a:cxn ang="16200000">
                      <a:pos x="wd2" y="hd2"/>
                    </a:cxn>
                  </a:cxnLst>
                  <a:rect l="0" t="0" r="r" b="b"/>
                  <a:pathLst>
                    <a:path w="21035" h="21600" extrusionOk="0">
                      <a:moveTo>
                        <a:pt x="0" y="0"/>
                      </a:moveTo>
                      <a:cubicBezTo>
                        <a:pt x="0" y="0"/>
                        <a:pt x="21600" y="2564"/>
                        <a:pt x="21024" y="21600"/>
                      </a:cubicBezTo>
                    </a:path>
                  </a:pathLst>
                </a:custGeom>
                <a:noFill/>
                <a:ln w="12700" cap="flat">
                  <a:solidFill>
                    <a:srgbClr val="D9D9D9"/>
                  </a:solidFill>
                  <a:prstDash val="solid"/>
                  <a:miter lim="400000"/>
                  <a:headEnd type="triangle" w="med" len="med"/>
                  <a:tailEnd type="triangle" w="med" len="med"/>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584200">
                    <a:lnSpc>
                      <a:spcPct val="100000"/>
                    </a:lnSpc>
                    <a:spcBef>
                      <a:spcPts val="0"/>
                    </a:spcBef>
                    <a:defRPr sz="4200">
                      <a:solidFill>
                        <a:srgbClr val="000000"/>
                      </a:solidFill>
                      <a:latin typeface="Gill Sans"/>
                      <a:ea typeface="Gill Sans"/>
                      <a:cs typeface="Gill Sans"/>
                      <a:sym typeface="Gill Sans"/>
                    </a:defRPr>
                  </a:pPr>
                  <a:endParaRPr sz="1600" dirty="0">
                    <a:latin typeface="Arial" panose="020B0604020202020204" pitchFamily="34" charset="0"/>
                    <a:cs typeface="Arial" panose="020B0604020202020204" pitchFamily="34" charset="0"/>
                  </a:endParaRPr>
                </a:p>
              </p:txBody>
            </p:sp>
          </p:grpSp>
          <p:sp>
            <p:nvSpPr>
              <p:cNvPr id="9" name="淘宝-想搞设计PPT(倒卖必究)-9">
                <a:extLst>
                  <a:ext uri="{FF2B5EF4-FFF2-40B4-BE49-F238E27FC236}">
                    <a16:creationId xmlns:a16="http://schemas.microsoft.com/office/drawing/2014/main" id="{884EFEA5-D97C-4F4F-A736-1B34E88CF4AE}"/>
                  </a:ext>
                </a:extLst>
              </p:cNvPr>
              <p:cNvSpPr txBox="1"/>
              <p:nvPr/>
            </p:nvSpPr>
            <p:spPr>
              <a:xfrm>
                <a:off x="7644971" y="1282713"/>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10" name="淘宝-想搞设计PPT(倒卖必究)-10">
                <a:extLst>
                  <a:ext uri="{FF2B5EF4-FFF2-40B4-BE49-F238E27FC236}">
                    <a16:creationId xmlns:a16="http://schemas.microsoft.com/office/drawing/2014/main" id="{E38E4CEC-D4DE-4A4F-A799-CF9E5673F982}"/>
                  </a:ext>
                </a:extLst>
              </p:cNvPr>
              <p:cNvSpPr txBox="1"/>
              <p:nvPr/>
            </p:nvSpPr>
            <p:spPr>
              <a:xfrm>
                <a:off x="8308135" y="1801428"/>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11" name="淘宝-想搞设计PPT(倒卖必究)-11">
                <a:extLst>
                  <a:ext uri="{FF2B5EF4-FFF2-40B4-BE49-F238E27FC236}">
                    <a16:creationId xmlns:a16="http://schemas.microsoft.com/office/drawing/2014/main" id="{A1B6B9B3-F724-4B14-BD03-0CDE961B7B48}"/>
                  </a:ext>
                </a:extLst>
              </p:cNvPr>
              <p:cNvSpPr txBox="1"/>
              <p:nvPr/>
            </p:nvSpPr>
            <p:spPr>
              <a:xfrm>
                <a:off x="8650529" y="2450664"/>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12" name="淘宝-想搞设计PPT(倒卖必究)-12">
                <a:extLst>
                  <a:ext uri="{FF2B5EF4-FFF2-40B4-BE49-F238E27FC236}">
                    <a16:creationId xmlns:a16="http://schemas.microsoft.com/office/drawing/2014/main" id="{FD2208B8-E409-4A2E-BC57-3EC544FD476F}"/>
                  </a:ext>
                </a:extLst>
              </p:cNvPr>
              <p:cNvSpPr txBox="1"/>
              <p:nvPr/>
            </p:nvSpPr>
            <p:spPr>
              <a:xfrm>
                <a:off x="8152482" y="3105478"/>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13" name="淘宝-想搞设计PPT(倒卖必究)-13">
                <a:extLst>
                  <a:ext uri="{FF2B5EF4-FFF2-40B4-BE49-F238E27FC236}">
                    <a16:creationId xmlns:a16="http://schemas.microsoft.com/office/drawing/2014/main" id="{F7F0AA2D-577C-41AA-A1B5-35CF19593FA0}"/>
                  </a:ext>
                </a:extLst>
              </p:cNvPr>
              <p:cNvSpPr txBox="1"/>
              <p:nvPr/>
            </p:nvSpPr>
            <p:spPr>
              <a:xfrm>
                <a:off x="8152482" y="4005876"/>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14" name="淘宝-想搞设计PPT(倒卖必究)-14">
                <a:extLst>
                  <a:ext uri="{FF2B5EF4-FFF2-40B4-BE49-F238E27FC236}">
                    <a16:creationId xmlns:a16="http://schemas.microsoft.com/office/drawing/2014/main" id="{CE2DBC47-FE7B-46BF-AB7D-B10C738F4AB0}"/>
                  </a:ext>
                </a:extLst>
              </p:cNvPr>
              <p:cNvSpPr txBox="1"/>
              <p:nvPr/>
            </p:nvSpPr>
            <p:spPr>
              <a:xfrm>
                <a:off x="8650529" y="4726646"/>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15" name="淘宝-想搞设计PPT(倒卖必究)-15">
                <a:extLst>
                  <a:ext uri="{FF2B5EF4-FFF2-40B4-BE49-F238E27FC236}">
                    <a16:creationId xmlns:a16="http://schemas.microsoft.com/office/drawing/2014/main" id="{82518770-28FF-42CC-B038-645ECFD84264}"/>
                  </a:ext>
                </a:extLst>
              </p:cNvPr>
              <p:cNvSpPr txBox="1"/>
              <p:nvPr/>
            </p:nvSpPr>
            <p:spPr>
              <a:xfrm>
                <a:off x="8308135" y="5377965"/>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sp>
            <p:nvSpPr>
              <p:cNvPr id="16" name="淘宝-想搞设计PPT(倒卖必究)-16">
                <a:extLst>
                  <a:ext uri="{FF2B5EF4-FFF2-40B4-BE49-F238E27FC236}">
                    <a16:creationId xmlns:a16="http://schemas.microsoft.com/office/drawing/2014/main" id="{C3DB66F0-065A-4D30-B2D2-D2365532DFAA}"/>
                  </a:ext>
                </a:extLst>
              </p:cNvPr>
              <p:cNvSpPr txBox="1"/>
              <p:nvPr/>
            </p:nvSpPr>
            <p:spPr>
              <a:xfrm>
                <a:off x="7644971" y="5885505"/>
                <a:ext cx="2624371" cy="398562"/>
              </a:xfrm>
              <a:prstGeom prst="rect">
                <a:avLst/>
              </a:prstGeom>
              <a:noFill/>
            </p:spPr>
            <p:txBody>
              <a:bodyPr wrap="square" lIns="72000" tIns="36000" rIns="72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600" dirty="0">
                    <a:solidFill/>
                    <a:latin typeface="+mn-ea"/>
                  </a:rPr>
                  <a:t>请在这里输入你的正文</a:t>
                </a:r>
              </a:p>
            </p:txBody>
          </p:sp>
        </p:grpSp>
      </p:grpSp>
      <p:sp>
        <p:nvSpPr>
          <p:cNvPr id="4" name="淘宝-想搞设计PPT(倒卖必究)-4">
            <a:extLst>
              <a:ext uri="{FF2B5EF4-FFF2-40B4-BE49-F238E27FC236}">
                <a16:creationId xmlns:a16="http://schemas.microsoft.com/office/drawing/2014/main" id="{059C39ED-CC28-4AC8-BA01-706F199E9E08}"/>
              </a:ext>
            </a:extLst>
          </p:cNvPr>
          <p:cNvSpPr/>
          <p:nvPr/>
        </p:nvSpPr>
        <p:spPr>
          <a:xfrm>
            <a:off x="4673357" y="2225306"/>
            <a:ext cx="2845285" cy="2845285"/>
          </a:xfrm>
          <a:prstGeom prst="ellipse">
            <a:avLst/>
          </a:prstGeom>
          <a:solidFill>
            <a:srgbClr val="15548D"/>
          </a:solid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sz="4000">
                <a:solidFill>
                  <a:srgbClr val="FFFFFF"/>
                </a:solidFill>
              </a:defRPr>
            </a:pPr>
            <a:endParaRPr sz="1600" dirty="0"/>
          </a:p>
        </p:txBody>
      </p:sp>
      <p:sp>
        <p:nvSpPr>
          <p:cNvPr id="5" name="淘宝-想搞设计PPT(倒卖必究)-5">
            <a:extLst>
              <a:ext uri="{FF2B5EF4-FFF2-40B4-BE49-F238E27FC236}">
                <a16:creationId xmlns:a16="http://schemas.microsoft.com/office/drawing/2014/main" id="{8CF9B235-BA6D-4E4D-B206-F124A13DF2B7}"/>
              </a:ext>
            </a:extLst>
          </p:cNvPr>
          <p:cNvSpPr>
            <a:spLocks noEditPoints="1"/>
          </p:cNvSpPr>
          <p:nvPr/>
        </p:nvSpPr>
        <p:spPr bwMode="auto">
          <a:xfrm>
            <a:off x="5364333" y="2832821"/>
            <a:ext cx="1463332" cy="1630254"/>
          </a:xfrm>
          <a:custGeom>
            <a:avLst/>
            <a:gdLst>
              <a:gd name="T0" fmla="*/ 26 w 90"/>
              <a:gd name="T1" fmla="*/ 31 h 101"/>
              <a:gd name="T2" fmla="*/ 31 w 90"/>
              <a:gd name="T3" fmla="*/ 20 h 101"/>
              <a:gd name="T4" fmla="*/ 67 w 90"/>
              <a:gd name="T5" fmla="*/ 28 h 101"/>
              <a:gd name="T6" fmla="*/ 50 w 90"/>
              <a:gd name="T7" fmla="*/ 16 h 101"/>
              <a:gd name="T8" fmla="*/ 45 w 90"/>
              <a:gd name="T9" fmla="*/ 15 h 101"/>
              <a:gd name="T10" fmla="*/ 39 w 90"/>
              <a:gd name="T11" fmla="*/ 28 h 101"/>
              <a:gd name="T12" fmla="*/ 56 w 90"/>
              <a:gd name="T13" fmla="*/ 33 h 101"/>
              <a:gd name="T14" fmla="*/ 75 w 90"/>
              <a:gd name="T15" fmla="*/ 48 h 101"/>
              <a:gd name="T16" fmla="*/ 56 w 90"/>
              <a:gd name="T17" fmla="*/ 33 h 101"/>
              <a:gd name="T18" fmla="*/ 52 w 90"/>
              <a:gd name="T19" fmla="*/ 33 h 101"/>
              <a:gd name="T20" fmla="*/ 39 w 90"/>
              <a:gd name="T21" fmla="*/ 48 h 101"/>
              <a:gd name="T22" fmla="*/ 58 w 90"/>
              <a:gd name="T23" fmla="*/ 53 h 101"/>
              <a:gd name="T24" fmla="*/ 70 w 90"/>
              <a:gd name="T25" fmla="*/ 68 h 101"/>
              <a:gd name="T26" fmla="*/ 58 w 90"/>
              <a:gd name="T27" fmla="*/ 53 h 101"/>
              <a:gd name="T28" fmla="*/ 54 w 90"/>
              <a:gd name="T29" fmla="*/ 53 h 101"/>
              <a:gd name="T30" fmla="*/ 39 w 90"/>
              <a:gd name="T31" fmla="*/ 68 h 101"/>
              <a:gd name="T32" fmla="*/ 54 w 90"/>
              <a:gd name="T33" fmla="*/ 73 h 101"/>
              <a:gd name="T34" fmla="*/ 49 w 90"/>
              <a:gd name="T35" fmla="*/ 85 h 101"/>
              <a:gd name="T36" fmla="*/ 39 w 90"/>
              <a:gd name="T37" fmla="*/ 4 h 101"/>
              <a:gd name="T38" fmla="*/ 72 w 90"/>
              <a:gd name="T39" fmla="*/ 83 h 101"/>
              <a:gd name="T40" fmla="*/ 39 w 90"/>
              <a:gd name="T41" fmla="*/ 90 h 101"/>
              <a:gd name="T42" fmla="*/ 67 w 90"/>
              <a:gd name="T43" fmla="*/ 22 h 101"/>
              <a:gd name="T44" fmla="*/ 39 w 90"/>
              <a:gd name="T45" fmla="*/ 4 h 101"/>
              <a:gd name="T46" fmla="*/ 50 w 90"/>
              <a:gd name="T47" fmla="*/ 73 h 101"/>
              <a:gd name="T48" fmla="*/ 39 w 90"/>
              <a:gd name="T49" fmla="*/ 86 h 101"/>
              <a:gd name="T50" fmla="*/ 36 w 90"/>
              <a:gd name="T51" fmla="*/ 101 h 101"/>
              <a:gd name="T52" fmla="*/ 31 w 90"/>
              <a:gd name="T53" fmla="*/ 90 h 101"/>
              <a:gd name="T54" fmla="*/ 23 w 90"/>
              <a:gd name="T55" fmla="*/ 63 h 101"/>
              <a:gd name="T56" fmla="*/ 31 w 90"/>
              <a:gd name="T57" fmla="*/ 55 h 101"/>
              <a:gd name="T58" fmla="*/ 10 w 90"/>
              <a:gd name="T59" fmla="*/ 13 h 101"/>
              <a:gd name="T60" fmla="*/ 31 w 90"/>
              <a:gd name="T61" fmla="*/ 0 h 101"/>
              <a:gd name="T62" fmla="*/ 36 w 90"/>
              <a:gd name="T63"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 h="101">
                <a:moveTo>
                  <a:pt x="31" y="20"/>
                </a:moveTo>
                <a:cubicBezTo>
                  <a:pt x="26" y="22"/>
                  <a:pt x="22" y="27"/>
                  <a:pt x="26" y="31"/>
                </a:cubicBezTo>
                <a:cubicBezTo>
                  <a:pt x="27" y="33"/>
                  <a:pt x="29" y="34"/>
                  <a:pt x="31" y="35"/>
                </a:cubicBezTo>
                <a:cubicBezTo>
                  <a:pt x="31" y="20"/>
                  <a:pt x="31" y="20"/>
                  <a:pt x="31" y="20"/>
                </a:cubicBezTo>
                <a:close/>
                <a:moveTo>
                  <a:pt x="50" y="16"/>
                </a:moveTo>
                <a:cubicBezTo>
                  <a:pt x="57" y="18"/>
                  <a:pt x="63" y="22"/>
                  <a:pt x="67" y="28"/>
                </a:cubicBezTo>
                <a:cubicBezTo>
                  <a:pt x="55" y="28"/>
                  <a:pt x="55" y="28"/>
                  <a:pt x="55" y="28"/>
                </a:cubicBezTo>
                <a:cubicBezTo>
                  <a:pt x="53" y="24"/>
                  <a:pt x="52" y="20"/>
                  <a:pt x="50" y="16"/>
                </a:cubicBezTo>
                <a:close/>
                <a:moveTo>
                  <a:pt x="39" y="15"/>
                </a:moveTo>
                <a:cubicBezTo>
                  <a:pt x="41" y="15"/>
                  <a:pt x="43" y="15"/>
                  <a:pt x="45" y="15"/>
                </a:cubicBezTo>
                <a:cubicBezTo>
                  <a:pt x="47" y="19"/>
                  <a:pt x="49" y="24"/>
                  <a:pt x="51" y="28"/>
                </a:cubicBezTo>
                <a:cubicBezTo>
                  <a:pt x="39" y="28"/>
                  <a:pt x="39" y="28"/>
                  <a:pt x="39" y="28"/>
                </a:cubicBezTo>
                <a:cubicBezTo>
                  <a:pt x="39" y="15"/>
                  <a:pt x="39" y="15"/>
                  <a:pt x="39" y="15"/>
                </a:cubicBezTo>
                <a:close/>
                <a:moveTo>
                  <a:pt x="56" y="33"/>
                </a:moveTo>
                <a:cubicBezTo>
                  <a:pt x="70" y="33"/>
                  <a:pt x="70" y="33"/>
                  <a:pt x="70" y="33"/>
                </a:cubicBezTo>
                <a:cubicBezTo>
                  <a:pt x="73" y="37"/>
                  <a:pt x="75" y="43"/>
                  <a:pt x="75" y="48"/>
                </a:cubicBezTo>
                <a:cubicBezTo>
                  <a:pt x="58" y="48"/>
                  <a:pt x="58" y="48"/>
                  <a:pt x="58" y="48"/>
                </a:cubicBezTo>
                <a:cubicBezTo>
                  <a:pt x="58" y="43"/>
                  <a:pt x="57" y="38"/>
                  <a:pt x="56" y="33"/>
                </a:cubicBezTo>
                <a:close/>
                <a:moveTo>
                  <a:pt x="39" y="33"/>
                </a:moveTo>
                <a:cubicBezTo>
                  <a:pt x="52" y="33"/>
                  <a:pt x="52" y="33"/>
                  <a:pt x="52" y="33"/>
                </a:cubicBezTo>
                <a:cubicBezTo>
                  <a:pt x="53" y="38"/>
                  <a:pt x="54" y="43"/>
                  <a:pt x="54" y="48"/>
                </a:cubicBezTo>
                <a:cubicBezTo>
                  <a:pt x="39" y="48"/>
                  <a:pt x="39" y="48"/>
                  <a:pt x="39" y="48"/>
                </a:cubicBezTo>
                <a:cubicBezTo>
                  <a:pt x="39" y="33"/>
                  <a:pt x="39" y="33"/>
                  <a:pt x="39" y="33"/>
                </a:cubicBezTo>
                <a:close/>
                <a:moveTo>
                  <a:pt x="58" y="53"/>
                </a:moveTo>
                <a:cubicBezTo>
                  <a:pt x="75" y="53"/>
                  <a:pt x="75" y="53"/>
                  <a:pt x="75" y="53"/>
                </a:cubicBezTo>
                <a:cubicBezTo>
                  <a:pt x="75" y="58"/>
                  <a:pt x="73" y="64"/>
                  <a:pt x="70" y="68"/>
                </a:cubicBezTo>
                <a:cubicBezTo>
                  <a:pt x="55" y="68"/>
                  <a:pt x="55" y="68"/>
                  <a:pt x="55" y="68"/>
                </a:cubicBezTo>
                <a:cubicBezTo>
                  <a:pt x="57" y="63"/>
                  <a:pt x="58" y="58"/>
                  <a:pt x="58" y="53"/>
                </a:cubicBezTo>
                <a:close/>
                <a:moveTo>
                  <a:pt x="39" y="53"/>
                </a:moveTo>
                <a:cubicBezTo>
                  <a:pt x="54" y="53"/>
                  <a:pt x="54" y="53"/>
                  <a:pt x="54" y="53"/>
                </a:cubicBezTo>
                <a:cubicBezTo>
                  <a:pt x="53" y="58"/>
                  <a:pt x="52" y="63"/>
                  <a:pt x="51" y="68"/>
                </a:cubicBezTo>
                <a:cubicBezTo>
                  <a:pt x="39" y="68"/>
                  <a:pt x="39" y="68"/>
                  <a:pt x="39" y="68"/>
                </a:cubicBezTo>
                <a:cubicBezTo>
                  <a:pt x="39" y="53"/>
                  <a:pt x="39" y="53"/>
                  <a:pt x="39" y="53"/>
                </a:cubicBezTo>
                <a:close/>
                <a:moveTo>
                  <a:pt x="54" y="73"/>
                </a:moveTo>
                <a:cubicBezTo>
                  <a:pt x="67" y="73"/>
                  <a:pt x="67" y="73"/>
                  <a:pt x="67" y="73"/>
                </a:cubicBezTo>
                <a:cubicBezTo>
                  <a:pt x="63" y="79"/>
                  <a:pt x="56" y="83"/>
                  <a:pt x="49" y="85"/>
                </a:cubicBezTo>
                <a:cubicBezTo>
                  <a:pt x="51" y="81"/>
                  <a:pt x="53" y="77"/>
                  <a:pt x="54" y="73"/>
                </a:cubicBezTo>
                <a:close/>
                <a:moveTo>
                  <a:pt x="39" y="4"/>
                </a:moveTo>
                <a:cubicBezTo>
                  <a:pt x="51" y="4"/>
                  <a:pt x="63" y="8"/>
                  <a:pt x="72" y="18"/>
                </a:cubicBezTo>
                <a:cubicBezTo>
                  <a:pt x="90" y="36"/>
                  <a:pt x="90" y="65"/>
                  <a:pt x="72" y="83"/>
                </a:cubicBezTo>
                <a:cubicBezTo>
                  <a:pt x="63" y="92"/>
                  <a:pt x="51" y="97"/>
                  <a:pt x="39" y="97"/>
                </a:cubicBezTo>
                <a:cubicBezTo>
                  <a:pt x="39" y="90"/>
                  <a:pt x="39" y="90"/>
                  <a:pt x="39" y="90"/>
                </a:cubicBezTo>
                <a:cubicBezTo>
                  <a:pt x="49" y="90"/>
                  <a:pt x="60" y="86"/>
                  <a:pt x="67" y="79"/>
                </a:cubicBezTo>
                <a:cubicBezTo>
                  <a:pt x="83" y="63"/>
                  <a:pt x="83" y="38"/>
                  <a:pt x="67" y="22"/>
                </a:cubicBezTo>
                <a:cubicBezTo>
                  <a:pt x="60" y="15"/>
                  <a:pt x="49" y="11"/>
                  <a:pt x="39" y="11"/>
                </a:cubicBezTo>
                <a:cubicBezTo>
                  <a:pt x="39" y="4"/>
                  <a:pt x="39" y="4"/>
                  <a:pt x="39" y="4"/>
                </a:cubicBezTo>
                <a:close/>
                <a:moveTo>
                  <a:pt x="39" y="73"/>
                </a:moveTo>
                <a:cubicBezTo>
                  <a:pt x="50" y="73"/>
                  <a:pt x="50" y="73"/>
                  <a:pt x="50" y="73"/>
                </a:cubicBezTo>
                <a:cubicBezTo>
                  <a:pt x="48" y="77"/>
                  <a:pt x="46" y="82"/>
                  <a:pt x="44" y="86"/>
                </a:cubicBezTo>
                <a:cubicBezTo>
                  <a:pt x="42" y="86"/>
                  <a:pt x="41" y="86"/>
                  <a:pt x="39" y="86"/>
                </a:cubicBezTo>
                <a:cubicBezTo>
                  <a:pt x="39" y="73"/>
                  <a:pt x="39" y="73"/>
                  <a:pt x="39" y="73"/>
                </a:cubicBezTo>
                <a:close/>
                <a:moveTo>
                  <a:pt x="36" y="101"/>
                </a:moveTo>
                <a:cubicBezTo>
                  <a:pt x="31" y="101"/>
                  <a:pt x="31" y="101"/>
                  <a:pt x="31" y="101"/>
                </a:cubicBezTo>
                <a:cubicBezTo>
                  <a:pt x="31" y="90"/>
                  <a:pt x="31" y="90"/>
                  <a:pt x="31" y="90"/>
                </a:cubicBezTo>
                <a:cubicBezTo>
                  <a:pt x="14" y="89"/>
                  <a:pt x="3" y="82"/>
                  <a:pt x="0" y="65"/>
                </a:cubicBezTo>
                <a:cubicBezTo>
                  <a:pt x="23" y="63"/>
                  <a:pt x="23" y="63"/>
                  <a:pt x="23" y="63"/>
                </a:cubicBezTo>
                <a:cubicBezTo>
                  <a:pt x="24" y="69"/>
                  <a:pt x="25" y="72"/>
                  <a:pt x="31" y="75"/>
                </a:cubicBezTo>
                <a:cubicBezTo>
                  <a:pt x="31" y="55"/>
                  <a:pt x="31" y="55"/>
                  <a:pt x="31" y="55"/>
                </a:cubicBezTo>
                <a:cubicBezTo>
                  <a:pt x="24" y="53"/>
                  <a:pt x="18" y="51"/>
                  <a:pt x="15" y="50"/>
                </a:cubicBezTo>
                <a:cubicBezTo>
                  <a:pt x="1" y="43"/>
                  <a:pt x="0" y="23"/>
                  <a:pt x="10" y="13"/>
                </a:cubicBezTo>
                <a:cubicBezTo>
                  <a:pt x="15" y="9"/>
                  <a:pt x="22" y="6"/>
                  <a:pt x="31" y="6"/>
                </a:cubicBezTo>
                <a:cubicBezTo>
                  <a:pt x="31" y="0"/>
                  <a:pt x="31" y="0"/>
                  <a:pt x="31" y="0"/>
                </a:cubicBezTo>
                <a:cubicBezTo>
                  <a:pt x="36" y="0"/>
                  <a:pt x="36" y="0"/>
                  <a:pt x="36" y="0"/>
                </a:cubicBezTo>
                <a:cubicBezTo>
                  <a:pt x="36" y="101"/>
                  <a:pt x="36" y="101"/>
                  <a:pt x="36" y="10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600"/>
          </a:p>
        </p:txBody>
      </p:sp>
      <p:sp>
        <p:nvSpPr>
          <p:cNvPr id="42" name="淘宝-想搞设计PPT(倒卖必究)-42">
            <a:extLst>
              <a:ext uri="{FF2B5EF4-FFF2-40B4-BE49-F238E27FC236}">
                <a16:creationId xmlns:a16="http://schemas.microsoft.com/office/drawing/2014/main" id="{418D9677-24D3-2EC2-7D18-33E53A573699}"/>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43" name="淘宝-想搞设计PPT(倒卖必究)-43">
            <a:extLst>
              <a:ext uri="{FF2B5EF4-FFF2-40B4-BE49-F238E27FC236}">
                <a16:creationId xmlns:a16="http://schemas.microsoft.com/office/drawing/2014/main" id="{76E5FAA5-D080-AF10-6FFB-03191B90916F}"/>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44" name="淘宝-想搞设计PPT(倒卖必究)-44">
            <a:extLst>
              <a:ext uri="{FF2B5EF4-FFF2-40B4-BE49-F238E27FC236}">
                <a16:creationId xmlns:a16="http://schemas.microsoft.com/office/drawing/2014/main" id="{9B36692D-1D8E-3E8E-37E9-AA0F252EE342}"/>
              </a:ext>
            </a:extLst>
          </p:cNvPr>
          <p:cNvSpPr txBox="1"/>
          <p:nvPr/>
        </p:nvSpPr>
        <p:spPr>
          <a:xfrm>
            <a:off x="7652396"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成果及应用</a:t>
            </a:r>
          </a:p>
        </p:txBody>
      </p:sp>
      <p:sp>
        <p:nvSpPr>
          <p:cNvPr id="45" name="淘宝-想搞设计PPT(倒卖必究)-45">
            <a:extLst>
              <a:ext uri="{FF2B5EF4-FFF2-40B4-BE49-F238E27FC236}">
                <a16:creationId xmlns:a16="http://schemas.microsoft.com/office/drawing/2014/main" id="{91FCFDE3-E4BD-61E8-74F4-AE17FAD7064B}"/>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46" name="淘宝-想搞设计PPT(倒卖必究)-46">
            <a:extLst>
              <a:ext uri="{FF2B5EF4-FFF2-40B4-BE49-F238E27FC236}">
                <a16:creationId xmlns:a16="http://schemas.microsoft.com/office/drawing/2014/main" id="{FA59A1E7-8745-5452-6A69-62DFCEB9EED2}"/>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47" name="淘宝-想搞设计PPT(倒卖必究)-47">
            <a:extLst>
              <a:ext uri="{FF2B5EF4-FFF2-40B4-BE49-F238E27FC236}">
                <a16:creationId xmlns:a16="http://schemas.microsoft.com/office/drawing/2014/main" id="{1BCE08CD-76EE-58F7-3051-A30AF4AF0DEE}"/>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48" name="淘宝-想搞设计PPT(倒卖必究)-48">
            <a:extLst>
              <a:ext uri="{FF2B5EF4-FFF2-40B4-BE49-F238E27FC236}">
                <a16:creationId xmlns:a16="http://schemas.microsoft.com/office/drawing/2014/main" id="{539F97E0-50F0-4FC5-957C-3A85FB2D2F96}"/>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49" name="淘宝-想搞设计PPT(倒卖必究)-49">
            <a:extLst>
              <a:ext uri="{FF2B5EF4-FFF2-40B4-BE49-F238E27FC236}">
                <a16:creationId xmlns:a16="http://schemas.microsoft.com/office/drawing/2014/main" id="{9CC972F0-E46A-C612-762A-7366C8A2C600}"/>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pic>
        <p:nvPicPr>
          <p:cNvPr id="53" name="Picture 52" descr="华中科技大学.png"/>
          <p:cNvPicPr>
            <a:picLocks noChangeAspect="1"/>
          </p:cNvPicPr>
          <p:nvPr/>
        </p:nvPicPr>
        <p:blipFill>
          <a:blip r:embed="rId3"/>
          <a:stretch>
            <a:fillRect/>
          </a:stretch>
        </p:blipFill>
        <p:spPr>
          <a:xfrm>
            <a:off x="10715819" y="6359500"/>
            <a:ext cx="1229423" cy="270033"/>
          </a:xfrm>
          <a:prstGeom prst="rect">
            <a:avLst/>
          </a:prstGeom>
        </p:spPr>
      </p:pic>
      <p:sp>
        <p:nvSpPr>
          <p:cNvPr id="52" name="淘宝-想搞设计PPT(倒卖必究)-52">
            <a:extLst>
              <a:ext uri="{FF2B5EF4-FFF2-40B4-BE49-F238E27FC236}">
                <a16:creationId xmlns:a16="http://schemas.microsoft.com/office/drawing/2014/main" id="{2AF667CE-B73E-C968-D427-A7C9D24CD9B8}"/>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60196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a:extLst>
              <a:ext uri="{FF2B5EF4-FFF2-40B4-BE49-F238E27FC236}">
                <a16:creationId xmlns:a16="http://schemas.microsoft.com/office/drawing/2014/main" id="{27D51CB9-0333-FEBA-8ECF-4CD07901D957}"/>
              </a:ext>
            </a:extLst>
          </p:cNvPr>
          <p:cNvSpPr/>
          <p:nvPr/>
        </p:nvSpPr>
        <p:spPr>
          <a:xfrm>
            <a:off x="0" y="0"/>
            <a:ext cx="5376000" cy="6858000"/>
          </a:xfrm>
          <a:prstGeom prst="rect">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3" name="淘宝-想搞设计PPT(倒卖必究)-3">
            <a:extLst>
              <a:ext uri="{FF2B5EF4-FFF2-40B4-BE49-F238E27FC236}">
                <a16:creationId xmlns:a16="http://schemas.microsoft.com/office/drawing/2014/main" id="{CA4F6CB2-8903-470A-B03F-A48C069B1173}"/>
              </a:ext>
            </a:extLst>
          </p:cNvPr>
          <p:cNvSpPr txBox="1"/>
          <p:nvPr/>
        </p:nvSpPr>
        <p:spPr>
          <a:xfrm>
            <a:off x="1411050" y="1736230"/>
            <a:ext cx="2553905" cy="2646878"/>
          </a:xfrm>
          <a:prstGeom prst="rect">
            <a:avLst/>
          </a:prstGeom>
          <a:noFill/>
        </p:spPr>
        <p:txBody>
          <a:bodyPr wrap="none" rtlCol="0">
            <a:spAutoFit/>
          </a:bodyPr>
          <a:lstStyle/>
          <a:p>
            <a:pPr algn="ctr"/>
            <a:r>
              <a:rPr lang="en-US" altLang="zh-CN" sz="16600" b="1" dirty="0">
                <a:solidFill>
                  <a:schemeClr val="bg1"/>
                </a:solidFill>
              </a:rPr>
              <a:t>04</a:t>
            </a:r>
            <a:endParaRPr lang="zh-CN" altLang="en-US" sz="16600" b="1" dirty="0">
              <a:solidFill>
                <a:schemeClr val="bg1"/>
              </a:solidFill>
            </a:endParaRPr>
          </a:p>
        </p:txBody>
      </p:sp>
      <p:sp>
        <p:nvSpPr>
          <p:cNvPr id="4" name="淘宝-想搞设计PPT(倒卖必究)-4">
            <a:extLst>
              <a:ext uri="{FF2B5EF4-FFF2-40B4-BE49-F238E27FC236}">
                <a16:creationId xmlns:a16="http://schemas.microsoft.com/office/drawing/2014/main" id="{B9B22726-3269-4F0D-9E70-10B03497B9A6}"/>
              </a:ext>
            </a:extLst>
          </p:cNvPr>
          <p:cNvSpPr txBox="1"/>
          <p:nvPr/>
        </p:nvSpPr>
        <p:spPr>
          <a:xfrm>
            <a:off x="6096000" y="2528642"/>
            <a:ext cx="2749471" cy="707886"/>
          </a:xfrm>
          <a:prstGeom prst="rect">
            <a:avLst/>
          </a:prstGeom>
          <a:noFill/>
        </p:spPr>
        <p:txBody>
          <a:bodyPr wrap="none" rtlCol="0">
            <a:spAutoFit/>
          </a:bodyPr>
          <a:lstStyle/>
          <a:p>
            <a:r>
              <a:rPr lang="zh-CN" altLang="en-US" sz="4000" b="1" dirty="0">
                <a:solidFill>
                  <a:srgbClr val="15548D"/>
                </a:solidFill>
                <a:latin typeface="微软雅黑" panose="020B0503020204020204" pitchFamily="34" charset="-122"/>
                <a:ea typeface="微软雅黑" panose="020B0503020204020204" pitchFamily="34" charset="-122"/>
              </a:rPr>
              <a:t>总结与展望</a:t>
            </a:r>
          </a:p>
        </p:txBody>
      </p:sp>
      <p:sp>
        <p:nvSpPr>
          <p:cNvPr id="5" name="淘宝-想搞设计PPT(倒卖必究)-5">
            <a:extLst>
              <a:ext uri="{FF2B5EF4-FFF2-40B4-BE49-F238E27FC236}">
                <a16:creationId xmlns:a16="http://schemas.microsoft.com/office/drawing/2014/main" id="{9A56C59A-7401-4354-B6C0-DA39237C9FF3}"/>
              </a:ext>
            </a:extLst>
          </p:cNvPr>
          <p:cNvSpPr txBox="1"/>
          <p:nvPr/>
        </p:nvSpPr>
        <p:spPr>
          <a:xfrm>
            <a:off x="1411052" y="4383108"/>
            <a:ext cx="2553902" cy="461665"/>
          </a:xfrm>
          <a:prstGeom prst="rect">
            <a:avLst/>
          </a:prstGeom>
          <a:noFill/>
        </p:spPr>
        <p:txBody>
          <a:bodyPr wrap="square" rtlCol="0">
            <a:spAutoFit/>
          </a:bodyPr>
          <a:lstStyle/>
          <a:p>
            <a:pPr algn="dist"/>
            <a:r>
              <a:rPr lang="en-US" altLang="zh-CN" sz="2400" dirty="0">
                <a:solidFill>
                  <a:schemeClr val="bg1"/>
                </a:solidFill>
              </a:rPr>
              <a:t>PART FOUR</a:t>
            </a:r>
            <a:endParaRPr lang="zh-CN" altLang="en-US" sz="2400" dirty="0">
              <a:solidFill>
                <a:schemeClr val="bg1"/>
              </a:solidFill>
            </a:endParaRPr>
          </a:p>
        </p:txBody>
      </p:sp>
      <p:sp>
        <p:nvSpPr>
          <p:cNvPr id="6" name="淘宝-想搞设计PPT(倒卖必究)-6">
            <a:extLst>
              <a:ext uri="{FF2B5EF4-FFF2-40B4-BE49-F238E27FC236}">
                <a16:creationId xmlns:a16="http://schemas.microsoft.com/office/drawing/2014/main" id="{77401F1D-9D7D-4F42-830B-791486ED5921}"/>
              </a:ext>
            </a:extLst>
          </p:cNvPr>
          <p:cNvSpPr txBox="1"/>
          <p:nvPr/>
        </p:nvSpPr>
        <p:spPr>
          <a:xfrm>
            <a:off x="6096000" y="3363850"/>
            <a:ext cx="5376000" cy="113755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solidFill/>
                <a:latin typeface="微软雅黑" panose="020B0503020204020204" pitchFamily="34" charset="-122"/>
                <a:ea typeface="微软雅黑" panose="020B0503020204020204" pitchFamily="34" charset="-122"/>
              </a:rPr>
              <a:t>研究课题总结</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未来研究方向</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展望</a:t>
            </a:r>
          </a:p>
        </p:txBody>
      </p:sp>
      <p:pic>
        <p:nvPicPr>
          <p:cNvPr id="8" name="Picture 7" descr="华中科技大学.png"/>
          <p:cNvPicPr>
            <a:picLocks noChangeAspect="1"/>
          </p:cNvPicPr>
          <p:nvPr/>
        </p:nvPicPr>
        <p:blipFill>
          <a:blip r:embed="rId3"/>
          <a:stretch>
            <a:fillRect/>
          </a:stretch>
        </p:blipFill>
        <p:spPr>
          <a:xfrm>
            <a:off x="10239021" y="152400"/>
            <a:ext cx="1602947" cy="352074"/>
          </a:xfrm>
          <a:prstGeom prst="rect">
            <a:avLst/>
          </a:prstGeom>
        </p:spPr>
      </p:pic>
    </p:spTree>
    <p:extLst>
      <p:ext uri="{BB962C8B-B14F-4D97-AF65-F5344CB8AC3E}">
        <p14:creationId xmlns:p14="http://schemas.microsoft.com/office/powerpoint/2010/main" val="242112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powerpoint template design by DAJU_PPT正版来源小红书大橘PPT微信DAJU_PPT请勿抄袭搬运！盗版必究！">
            <a:extLst>
              <a:ext uri="{FF2B5EF4-FFF2-40B4-BE49-F238E27FC236}">
                <a16:creationId xmlns:a16="http://schemas.microsoft.com/office/drawing/2014/main" id="{B6FA16F7-E55D-4B84-B732-5F1DB5FF9938}"/>
              </a:ext>
            </a:extLst>
          </p:cNvPr>
          <p:cNvGrpSpPr/>
          <p:nvPr/>
        </p:nvGrpSpPr>
        <p:grpSpPr>
          <a:xfrm>
            <a:off x="1141052" y="1894280"/>
            <a:ext cx="1559510" cy="1559508"/>
            <a:chOff x="927585" y="1442557"/>
            <a:chExt cx="1986443" cy="1986443"/>
          </a:xfrm>
        </p:grpSpPr>
        <p:sp>
          <p:nvSpPr>
            <p:cNvPr id="3" name="淘宝-想搞设计PPT(倒卖必究)-3">
              <a:extLst>
                <a:ext uri="{FF2B5EF4-FFF2-40B4-BE49-F238E27FC236}">
                  <a16:creationId xmlns:a16="http://schemas.microsoft.com/office/drawing/2014/main" id="{B967EEFE-C0E3-4D61-BB31-03DBA55E338D}"/>
                </a:ext>
              </a:extLst>
            </p:cNvPr>
            <p:cNvSpPr/>
            <p:nvPr/>
          </p:nvSpPr>
          <p:spPr>
            <a:xfrm>
              <a:off x="1094663" y="1609635"/>
              <a:ext cx="1652287" cy="1652287"/>
            </a:xfrm>
            <a:prstGeom prst="ellipse">
              <a:avLst/>
            </a:prstGeom>
            <a:solidFill>
              <a:srgbClr val="1554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4" name="淘宝-想搞设计PPT(倒卖必究)-4">
              <a:extLst>
                <a:ext uri="{FF2B5EF4-FFF2-40B4-BE49-F238E27FC236}">
                  <a16:creationId xmlns:a16="http://schemas.microsoft.com/office/drawing/2014/main" id="{240F3B07-7472-46B3-A79C-03D02C81B9EC}"/>
                </a:ext>
              </a:extLst>
            </p:cNvPr>
            <p:cNvSpPr/>
            <p:nvPr/>
          </p:nvSpPr>
          <p:spPr>
            <a:xfrm>
              <a:off x="927585" y="1442557"/>
              <a:ext cx="1986443" cy="1986443"/>
            </a:xfrm>
            <a:prstGeom prst="ellipse">
              <a:avLst/>
            </a:prstGeom>
            <a:noFill/>
            <a:ln w="12700" cap="flat" cmpd="sng" algn="ctr">
              <a:solidFill>
                <a:srgbClr val="15548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11" name="淘宝-想搞设计PPT(倒卖必究)-11"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FE2A70B2-0D1C-432C-8938-7D4061E69351}"/>
                </a:ext>
              </a:extLst>
            </p:cNvPr>
            <p:cNvSpPr>
              <a:spLocks noEditPoints="1"/>
            </p:cNvSpPr>
            <p:nvPr/>
          </p:nvSpPr>
          <p:spPr bwMode="auto">
            <a:xfrm>
              <a:off x="1591680" y="2155064"/>
              <a:ext cx="658253" cy="561429"/>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rgbClr val="FFFFFF"/>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nvGrpSpPr>
          <p:cNvPr id="39" name="powerpoint template design by DAJU_PPT正版来源小红书大橘PPT微信DAJU_PPT请勿抄袭搬运！盗版必究！">
            <a:extLst>
              <a:ext uri="{FF2B5EF4-FFF2-40B4-BE49-F238E27FC236}">
                <a16:creationId xmlns:a16="http://schemas.microsoft.com/office/drawing/2014/main" id="{4FF26D5B-2EDD-4EDC-81F3-436161934057}"/>
              </a:ext>
            </a:extLst>
          </p:cNvPr>
          <p:cNvGrpSpPr/>
          <p:nvPr/>
        </p:nvGrpSpPr>
        <p:grpSpPr>
          <a:xfrm>
            <a:off x="3939083" y="3764061"/>
            <a:ext cx="1559510" cy="1559508"/>
            <a:chOff x="3725616" y="3550593"/>
            <a:chExt cx="1986443" cy="1986443"/>
          </a:xfrm>
        </p:grpSpPr>
        <p:sp>
          <p:nvSpPr>
            <p:cNvPr id="5" name="淘宝-想搞设计PPT(倒卖必究)-5">
              <a:extLst>
                <a:ext uri="{FF2B5EF4-FFF2-40B4-BE49-F238E27FC236}">
                  <a16:creationId xmlns:a16="http://schemas.microsoft.com/office/drawing/2014/main" id="{645A5EB4-D668-403D-A9E3-85A05442EE4E}"/>
                </a:ext>
              </a:extLst>
            </p:cNvPr>
            <p:cNvSpPr/>
            <p:nvPr/>
          </p:nvSpPr>
          <p:spPr>
            <a:xfrm>
              <a:off x="3892694" y="3717671"/>
              <a:ext cx="1652287" cy="1652287"/>
            </a:xfrm>
            <a:prstGeom prst="ellipse">
              <a:avLst/>
            </a:prstGeom>
            <a:solidFill>
              <a:srgbClr val="1F79C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6" name="淘宝-想搞设计PPT(倒卖必究)-6">
              <a:extLst>
                <a:ext uri="{FF2B5EF4-FFF2-40B4-BE49-F238E27FC236}">
                  <a16:creationId xmlns:a16="http://schemas.microsoft.com/office/drawing/2014/main" id="{EFB73844-5D2D-475B-9F79-CDC9316B0741}"/>
                </a:ext>
              </a:extLst>
            </p:cNvPr>
            <p:cNvSpPr/>
            <p:nvPr/>
          </p:nvSpPr>
          <p:spPr>
            <a:xfrm>
              <a:off x="3725616" y="3550593"/>
              <a:ext cx="1986443" cy="1986443"/>
            </a:xfrm>
            <a:prstGeom prst="ellipse">
              <a:avLst/>
            </a:prstGeom>
            <a:noFill/>
            <a:ln w="12700" cap="flat" cmpd="sng" algn="ctr">
              <a:solidFill>
                <a:srgbClr val="1F79C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grpSp>
          <p:nvGrpSpPr>
            <p:cNvPr id="12"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D615292C-F5F4-490B-A113-5AD37855FEB7}"/>
                </a:ext>
              </a:extLst>
            </p:cNvPr>
            <p:cNvGrpSpPr>
              <a:grpSpLocks noChangeAspect="1"/>
            </p:cNvGrpSpPr>
            <p:nvPr/>
          </p:nvGrpSpPr>
          <p:grpSpPr bwMode="auto">
            <a:xfrm>
              <a:off x="4429301" y="4206270"/>
              <a:ext cx="579073" cy="675089"/>
              <a:chOff x="2492" y="1167"/>
              <a:chExt cx="778" cy="907"/>
            </a:xfrm>
            <a:solidFill>
              <a:schemeClr val="bg1"/>
            </a:solidFill>
          </p:grpSpPr>
          <p:sp>
            <p:nvSpPr>
              <p:cNvPr id="13" name="淘宝-想搞设计PPT(倒卖必究)-13">
                <a:extLst>
                  <a:ext uri="{FF2B5EF4-FFF2-40B4-BE49-F238E27FC236}">
                    <a16:creationId xmlns:a16="http://schemas.microsoft.com/office/drawing/2014/main" id="{9CC46AC4-8F45-4C78-894E-00A903F7D683}"/>
                  </a:ext>
                </a:extLst>
              </p:cNvPr>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14" name="淘宝-想搞设计PPT(倒卖必究)-14">
                <a:extLst>
                  <a:ext uri="{FF2B5EF4-FFF2-40B4-BE49-F238E27FC236}">
                    <a16:creationId xmlns:a16="http://schemas.microsoft.com/office/drawing/2014/main" id="{9069DCF4-BAA1-447C-B377-2622BD61C72D}"/>
                  </a:ext>
                </a:extLst>
              </p:cNvPr>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15" name="淘宝-想搞设计PPT(倒卖必究)-15">
                <a:extLst>
                  <a:ext uri="{FF2B5EF4-FFF2-40B4-BE49-F238E27FC236}">
                    <a16:creationId xmlns:a16="http://schemas.microsoft.com/office/drawing/2014/main" id="{C7E12F0F-2BF0-4F07-BF6E-9209F5279CBA}"/>
                  </a:ext>
                </a:extLst>
              </p:cNvPr>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16" name="淘宝-想搞设计PPT(倒卖必究)-16">
                <a:extLst>
                  <a:ext uri="{FF2B5EF4-FFF2-40B4-BE49-F238E27FC236}">
                    <a16:creationId xmlns:a16="http://schemas.microsoft.com/office/drawing/2014/main" id="{FCE37E1C-0F97-4D9B-87AA-022936C5D06A}"/>
                  </a:ext>
                </a:extLst>
              </p:cNvPr>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grpSp>
        <p:nvGrpSpPr>
          <p:cNvPr id="38" name="powerpoint template design by DAJU_PPT正版来源小红书大橘PPT微信DAJU_PPT请勿抄袭搬运！盗版必究！">
            <a:extLst>
              <a:ext uri="{FF2B5EF4-FFF2-40B4-BE49-F238E27FC236}">
                <a16:creationId xmlns:a16="http://schemas.microsoft.com/office/drawing/2014/main" id="{D5D4358A-7351-4012-830F-0A31E76FEB34}"/>
              </a:ext>
            </a:extLst>
          </p:cNvPr>
          <p:cNvGrpSpPr/>
          <p:nvPr/>
        </p:nvGrpSpPr>
        <p:grpSpPr>
          <a:xfrm>
            <a:off x="6679349" y="1894280"/>
            <a:ext cx="1559510" cy="1559508"/>
            <a:chOff x="6465882" y="1442557"/>
            <a:chExt cx="1986443" cy="1986443"/>
          </a:xfrm>
        </p:grpSpPr>
        <p:sp>
          <p:nvSpPr>
            <p:cNvPr id="7" name="淘宝-想搞设计PPT(倒卖必究)-7">
              <a:extLst>
                <a:ext uri="{FF2B5EF4-FFF2-40B4-BE49-F238E27FC236}">
                  <a16:creationId xmlns:a16="http://schemas.microsoft.com/office/drawing/2014/main" id="{A10CF894-8853-4353-B6FD-DEB2B1C82CFD}"/>
                </a:ext>
              </a:extLst>
            </p:cNvPr>
            <p:cNvSpPr/>
            <p:nvPr/>
          </p:nvSpPr>
          <p:spPr>
            <a:xfrm>
              <a:off x="6632960" y="1609635"/>
              <a:ext cx="1652287" cy="1652287"/>
            </a:xfrm>
            <a:prstGeom prst="ellipse">
              <a:avLst/>
            </a:prstGeom>
            <a:solidFill>
              <a:srgbClr val="1554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8" name="淘宝-想搞设计PPT(倒卖必究)-8">
              <a:extLst>
                <a:ext uri="{FF2B5EF4-FFF2-40B4-BE49-F238E27FC236}">
                  <a16:creationId xmlns:a16="http://schemas.microsoft.com/office/drawing/2014/main" id="{64CD037A-4884-4979-92FE-5E01B28259D0}"/>
                </a:ext>
              </a:extLst>
            </p:cNvPr>
            <p:cNvSpPr/>
            <p:nvPr/>
          </p:nvSpPr>
          <p:spPr>
            <a:xfrm>
              <a:off x="6465882" y="1442557"/>
              <a:ext cx="1986443" cy="1986443"/>
            </a:xfrm>
            <a:prstGeom prst="ellipse">
              <a:avLst/>
            </a:prstGeom>
            <a:noFill/>
            <a:ln w="12700" cap="flat" cmpd="sng" algn="ctr">
              <a:solidFill>
                <a:srgbClr val="15548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grpSp>
          <p:nvGrpSpPr>
            <p:cNvPr id="17"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01F4D768-C082-4B4A-A670-41114BC30523}"/>
                </a:ext>
              </a:extLst>
            </p:cNvPr>
            <p:cNvGrpSpPr>
              <a:grpSpLocks noChangeAspect="1"/>
            </p:cNvGrpSpPr>
            <p:nvPr/>
          </p:nvGrpSpPr>
          <p:grpSpPr bwMode="auto">
            <a:xfrm>
              <a:off x="7026096" y="2111498"/>
              <a:ext cx="866014" cy="648561"/>
              <a:chOff x="2423" y="1278"/>
              <a:chExt cx="912" cy="683"/>
            </a:xfrm>
            <a:solidFill>
              <a:schemeClr val="bg1"/>
            </a:solidFill>
          </p:grpSpPr>
          <p:sp>
            <p:nvSpPr>
              <p:cNvPr id="18" name="淘宝-想搞设计PPT(倒卖必究)-18">
                <a:extLst>
                  <a:ext uri="{FF2B5EF4-FFF2-40B4-BE49-F238E27FC236}">
                    <a16:creationId xmlns:a16="http://schemas.microsoft.com/office/drawing/2014/main" id="{8B11CB6F-8687-4A4F-B1C4-C0806BE48E87}"/>
                  </a:ext>
                </a:extLst>
              </p:cNvPr>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19" name="淘宝-想搞设计PPT(倒卖必究)-19">
                <a:extLst>
                  <a:ext uri="{FF2B5EF4-FFF2-40B4-BE49-F238E27FC236}">
                    <a16:creationId xmlns:a16="http://schemas.microsoft.com/office/drawing/2014/main" id="{A4ABE587-FA86-4E86-BCB4-D36AC21C8B93}"/>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grpSp>
        <p:nvGrpSpPr>
          <p:cNvPr id="37" name="powerpoint template design by DAJU_PPT正版来源小红书大橘PPT微信DAJU_PPT请勿抄袭搬运！盗版必究！">
            <a:extLst>
              <a:ext uri="{FF2B5EF4-FFF2-40B4-BE49-F238E27FC236}">
                <a16:creationId xmlns:a16="http://schemas.microsoft.com/office/drawing/2014/main" id="{252154C5-7FD0-47E8-BF95-C18448F44EE8}"/>
              </a:ext>
            </a:extLst>
          </p:cNvPr>
          <p:cNvGrpSpPr/>
          <p:nvPr/>
        </p:nvGrpSpPr>
        <p:grpSpPr>
          <a:xfrm>
            <a:off x="9484410" y="3764061"/>
            <a:ext cx="1559510" cy="1559508"/>
            <a:chOff x="9270943" y="3550593"/>
            <a:chExt cx="1986443" cy="1986443"/>
          </a:xfrm>
        </p:grpSpPr>
        <p:sp>
          <p:nvSpPr>
            <p:cNvPr id="9" name="淘宝-想搞设计PPT(倒卖必究)-9">
              <a:extLst>
                <a:ext uri="{FF2B5EF4-FFF2-40B4-BE49-F238E27FC236}">
                  <a16:creationId xmlns:a16="http://schemas.microsoft.com/office/drawing/2014/main" id="{7961E0C9-4D15-4130-8EA3-AC4206A928F0}"/>
                </a:ext>
              </a:extLst>
            </p:cNvPr>
            <p:cNvSpPr/>
            <p:nvPr/>
          </p:nvSpPr>
          <p:spPr>
            <a:xfrm>
              <a:off x="9438021" y="3717671"/>
              <a:ext cx="1652287" cy="1652287"/>
            </a:xfrm>
            <a:prstGeom prst="ellipse">
              <a:avLst/>
            </a:prstGeom>
            <a:solidFill>
              <a:srgbClr val="1F79C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10" name="淘宝-想搞设计PPT(倒卖必究)-10">
              <a:extLst>
                <a:ext uri="{FF2B5EF4-FFF2-40B4-BE49-F238E27FC236}">
                  <a16:creationId xmlns:a16="http://schemas.microsoft.com/office/drawing/2014/main" id="{3A0A8352-5FED-48F3-B530-712038751288}"/>
                </a:ext>
              </a:extLst>
            </p:cNvPr>
            <p:cNvSpPr/>
            <p:nvPr/>
          </p:nvSpPr>
          <p:spPr>
            <a:xfrm>
              <a:off x="9270943" y="3550593"/>
              <a:ext cx="1986443" cy="1986443"/>
            </a:xfrm>
            <a:prstGeom prst="ellipse">
              <a:avLst/>
            </a:prstGeom>
            <a:noFill/>
            <a:ln w="12700" cap="flat" cmpd="sng" algn="ctr">
              <a:solidFill>
                <a:srgbClr val="1F79C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grpSp>
          <p:nvGrpSpPr>
            <p:cNvPr id="20"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CFA74744-D2BF-4BEC-9C1D-13E13BA038E0}"/>
                </a:ext>
              </a:extLst>
            </p:cNvPr>
            <p:cNvGrpSpPr>
              <a:grpSpLocks noChangeAspect="1"/>
            </p:cNvGrpSpPr>
            <p:nvPr/>
          </p:nvGrpSpPr>
          <p:grpSpPr bwMode="auto">
            <a:xfrm>
              <a:off x="9878113" y="4217449"/>
              <a:ext cx="772102" cy="652731"/>
              <a:chOff x="2425" y="1235"/>
              <a:chExt cx="912" cy="771"/>
            </a:xfrm>
            <a:solidFill>
              <a:schemeClr val="bg1"/>
            </a:solidFill>
          </p:grpSpPr>
          <p:sp>
            <p:nvSpPr>
              <p:cNvPr id="21" name="淘宝-想搞设计PPT(倒卖必究)-21">
                <a:extLst>
                  <a:ext uri="{FF2B5EF4-FFF2-40B4-BE49-F238E27FC236}">
                    <a16:creationId xmlns:a16="http://schemas.microsoft.com/office/drawing/2014/main" id="{DC894D22-F204-4DE9-B99E-C3C49516A655}"/>
                  </a:ext>
                </a:extLst>
              </p:cNvPr>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sp>
            <p:nvSpPr>
              <p:cNvPr id="22" name="淘宝-想搞设计PPT(倒卖必究)-22">
                <a:extLst>
                  <a:ext uri="{FF2B5EF4-FFF2-40B4-BE49-F238E27FC236}">
                    <a16:creationId xmlns:a16="http://schemas.microsoft.com/office/drawing/2014/main" id="{6A75524D-A365-4C8D-A6E5-5E3E67EE6F66}"/>
                  </a:ext>
                </a:extLst>
              </p:cNvPr>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grpSp>
      </p:grpSp>
      <p:grpSp>
        <p:nvGrpSpPr>
          <p:cNvPr id="25" name="powerpoint template design by DAJU_PPT正版来源小红书大橘PPT微信DAJU_PPT请勿抄袭搬运！盗版必究！">
            <a:extLst>
              <a:ext uri="{FF2B5EF4-FFF2-40B4-BE49-F238E27FC236}">
                <a16:creationId xmlns:a16="http://schemas.microsoft.com/office/drawing/2014/main" id="{D8314ECB-C483-4838-BE9B-2DD8AB081A53}"/>
              </a:ext>
            </a:extLst>
          </p:cNvPr>
          <p:cNvGrpSpPr/>
          <p:nvPr/>
        </p:nvGrpSpPr>
        <p:grpSpPr>
          <a:xfrm>
            <a:off x="533612" y="3891136"/>
            <a:ext cx="2774388" cy="1585434"/>
            <a:chOff x="634931" y="3989190"/>
            <a:chExt cx="2774388" cy="1585434"/>
          </a:xfrm>
        </p:grpSpPr>
        <p:sp>
          <p:nvSpPr>
            <p:cNvPr id="35" name="淘宝-想搞设计PPT(倒卖必究)-35"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070828CC-B311-40D2-A164-73DFFAE6EE79}"/>
                </a:ext>
              </a:extLst>
            </p:cNvPr>
            <p:cNvSpPr/>
            <p:nvPr/>
          </p:nvSpPr>
          <p:spPr>
            <a:xfrm>
              <a:off x="634931" y="4389300"/>
              <a:ext cx="2774388" cy="1185324"/>
            </a:xfrm>
            <a:prstGeom prst="rect">
              <a:avLst/>
            </a:prstGeom>
          </p:spPr>
          <p:txBody>
            <a:bodyPr wrap="square">
              <a:spAutoFit/>
            </a:bodyPr>
            <a:lstStyle/>
            <a:p>
              <a:pPr marL="0" marR="0" lvl="0" indent="0" algn="ctr"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6" name="淘宝-想搞设计PPT(倒卖必究)-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D89E4E32-CA35-4ADC-A0E4-A9DEDDA6E8F4}"/>
                </a:ext>
              </a:extLst>
            </p:cNvPr>
            <p:cNvSpPr/>
            <p:nvPr/>
          </p:nvSpPr>
          <p:spPr>
            <a:xfrm>
              <a:off x="940508" y="3989190"/>
              <a:ext cx="216323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grpSp>
        <p:nvGrpSpPr>
          <p:cNvPr id="26" name="powerpoint template design by DAJU_PPT正版来源小红书大橘PPT微信DAJU_PPT请勿抄袭搬运！盗版必究！">
            <a:extLst>
              <a:ext uri="{FF2B5EF4-FFF2-40B4-BE49-F238E27FC236}">
                <a16:creationId xmlns:a16="http://schemas.microsoft.com/office/drawing/2014/main" id="{9CA501DF-47BB-4F0F-B1B9-1394EF5B6308}"/>
              </a:ext>
            </a:extLst>
          </p:cNvPr>
          <p:cNvGrpSpPr/>
          <p:nvPr/>
        </p:nvGrpSpPr>
        <p:grpSpPr>
          <a:xfrm>
            <a:off x="3331643" y="2021355"/>
            <a:ext cx="2774388" cy="1585434"/>
            <a:chOff x="634931" y="3989190"/>
            <a:chExt cx="2774388" cy="1585434"/>
          </a:xfrm>
        </p:grpSpPr>
        <p:sp>
          <p:nvSpPr>
            <p:cNvPr id="33" name="淘宝-想搞设计PPT(倒卖必究)-33"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0C5E7D21-00DD-41E4-B54F-4DFD9BD99E1D}"/>
                </a:ext>
              </a:extLst>
            </p:cNvPr>
            <p:cNvSpPr/>
            <p:nvPr/>
          </p:nvSpPr>
          <p:spPr>
            <a:xfrm>
              <a:off x="634931" y="4389300"/>
              <a:ext cx="2774388" cy="1185324"/>
            </a:xfrm>
            <a:prstGeom prst="rect">
              <a:avLst/>
            </a:prstGeom>
          </p:spPr>
          <p:txBody>
            <a:bodyPr wrap="square">
              <a:spAutoFit/>
            </a:bodyPr>
            <a:lstStyle/>
            <a:p>
              <a:pPr marL="0" marR="0" lvl="0" indent="0" algn="ctr"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4" name="淘宝-想搞设计PPT(倒卖必究)-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CA41CC00-3DB7-42B6-BD64-2664CA29524B}"/>
                </a:ext>
              </a:extLst>
            </p:cNvPr>
            <p:cNvSpPr/>
            <p:nvPr/>
          </p:nvSpPr>
          <p:spPr>
            <a:xfrm>
              <a:off x="940508" y="3989190"/>
              <a:ext cx="216323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F79CA"/>
                  </a:solidFill>
                  <a:effectLst/>
                  <a:uLnTx/>
                  <a:uFillTx/>
                  <a:latin typeface="+mj-ea"/>
                  <a:ea typeface="+mj-ea"/>
                  <a:cs typeface="+mn-cs"/>
                  <a:sym typeface="Calibri Light" panose="020F0302020204030204" pitchFamily="34" charset="0"/>
                </a:rPr>
                <a:t>输入标题文字</a:t>
              </a:r>
            </a:p>
          </p:txBody>
        </p:sp>
      </p:grpSp>
      <p:grpSp>
        <p:nvGrpSpPr>
          <p:cNvPr id="27" name="powerpoint template design by DAJU_PPT正版来源小红书大橘PPT微信DAJU_PPT请勿抄袭搬运！盗版必究！">
            <a:extLst>
              <a:ext uri="{FF2B5EF4-FFF2-40B4-BE49-F238E27FC236}">
                <a16:creationId xmlns:a16="http://schemas.microsoft.com/office/drawing/2014/main" id="{8BEEDA8C-810D-41DA-894E-D906CF51D025}"/>
              </a:ext>
            </a:extLst>
          </p:cNvPr>
          <p:cNvGrpSpPr/>
          <p:nvPr/>
        </p:nvGrpSpPr>
        <p:grpSpPr>
          <a:xfrm>
            <a:off x="6071909" y="3891136"/>
            <a:ext cx="2774388" cy="1585434"/>
            <a:chOff x="634931" y="3989190"/>
            <a:chExt cx="2774388" cy="1585434"/>
          </a:xfrm>
        </p:grpSpPr>
        <p:sp>
          <p:nvSpPr>
            <p:cNvPr id="31" name="淘宝-想搞设计PPT(倒卖必究)-31"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8B6FDAA2-B407-4A8F-A310-9DB105A2D2C8}"/>
                </a:ext>
              </a:extLst>
            </p:cNvPr>
            <p:cNvSpPr/>
            <p:nvPr/>
          </p:nvSpPr>
          <p:spPr>
            <a:xfrm>
              <a:off x="634931" y="4389300"/>
              <a:ext cx="2774388" cy="1185324"/>
            </a:xfrm>
            <a:prstGeom prst="rect">
              <a:avLst/>
            </a:prstGeom>
          </p:spPr>
          <p:txBody>
            <a:bodyPr wrap="square">
              <a:spAutoFit/>
            </a:bodyPr>
            <a:lstStyle/>
            <a:p>
              <a:pPr marL="0" marR="0" lvl="0" indent="0" algn="ctr"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2" name="淘宝-想搞设计PPT(倒卖必究)-3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6E199C36-7DD5-488E-8D10-746324259874}"/>
                </a:ext>
              </a:extLst>
            </p:cNvPr>
            <p:cNvSpPr/>
            <p:nvPr/>
          </p:nvSpPr>
          <p:spPr>
            <a:xfrm>
              <a:off x="940508" y="3989190"/>
              <a:ext cx="216323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000" b="1" dirty="0">
                  <a:solidFill>
                    <a:srgbClr val="15548D"/>
                  </a:solidFill>
                  <a:latin typeface="+mj-ea"/>
                  <a:ea typeface="+mj-ea"/>
                  <a:sym typeface="Calibri Light" panose="020F0302020204030204" pitchFamily="34" charset="0"/>
                </a:rPr>
                <a:t>输入标题文字</a:t>
              </a:r>
            </a:p>
          </p:txBody>
        </p:sp>
      </p:grpSp>
      <p:grpSp>
        <p:nvGrpSpPr>
          <p:cNvPr id="28" name="powerpoint template design by DAJU_PPT正版来源小红书大橘PPT微信DAJU_PPT请勿抄袭搬运！盗版必究！">
            <a:extLst>
              <a:ext uri="{FF2B5EF4-FFF2-40B4-BE49-F238E27FC236}">
                <a16:creationId xmlns:a16="http://schemas.microsoft.com/office/drawing/2014/main" id="{DCB6AEA3-A887-40ED-932D-D5618330600B}"/>
              </a:ext>
            </a:extLst>
          </p:cNvPr>
          <p:cNvGrpSpPr/>
          <p:nvPr/>
        </p:nvGrpSpPr>
        <p:grpSpPr>
          <a:xfrm>
            <a:off x="8876970" y="2021355"/>
            <a:ext cx="2774388" cy="1585434"/>
            <a:chOff x="634931" y="3989190"/>
            <a:chExt cx="2774388" cy="1585434"/>
          </a:xfrm>
        </p:grpSpPr>
        <p:sp>
          <p:nvSpPr>
            <p:cNvPr id="29" name="淘宝-想搞设计PPT(倒卖必究)-29"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FD9EDEC9-FDD0-496A-AA9A-8312B8C758CA}"/>
                </a:ext>
              </a:extLst>
            </p:cNvPr>
            <p:cNvSpPr/>
            <p:nvPr/>
          </p:nvSpPr>
          <p:spPr>
            <a:xfrm>
              <a:off x="634931" y="4389300"/>
              <a:ext cx="2774388" cy="1185324"/>
            </a:xfrm>
            <a:prstGeom prst="rect">
              <a:avLst/>
            </a:prstGeom>
          </p:spPr>
          <p:txBody>
            <a:bodyPr wrap="square">
              <a:spAutoFit/>
            </a:bodyPr>
            <a:lstStyle/>
            <a:p>
              <a:pPr marL="0" marR="0" lvl="0" indent="0" algn="ctr"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0" name="淘宝-想搞设计PPT(倒卖必究)-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E174C953-D084-400A-B0EF-28588CA19947}"/>
                </a:ext>
              </a:extLst>
            </p:cNvPr>
            <p:cNvSpPr/>
            <p:nvPr/>
          </p:nvSpPr>
          <p:spPr>
            <a:xfrm>
              <a:off x="940508" y="3989190"/>
              <a:ext cx="216323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sp>
        <p:nvSpPr>
          <p:cNvPr id="23" name="淘宝-想搞设计PPT(倒卖必究)-23">
            <a:extLst>
              <a:ext uri="{FF2B5EF4-FFF2-40B4-BE49-F238E27FC236}">
                <a16:creationId xmlns:a16="http://schemas.microsoft.com/office/drawing/2014/main" id="{06A4543F-EC98-C2DD-DF28-9CB0033781E9}"/>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24" name="淘宝-想搞设计PPT(倒卖必究)-24">
            <a:extLst>
              <a:ext uri="{FF2B5EF4-FFF2-40B4-BE49-F238E27FC236}">
                <a16:creationId xmlns:a16="http://schemas.microsoft.com/office/drawing/2014/main" id="{75D080A2-46D1-802E-843B-83D424FE71EC}"/>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41" name="淘宝-想搞设计PPT(倒卖必究)-41">
            <a:extLst>
              <a:ext uri="{FF2B5EF4-FFF2-40B4-BE49-F238E27FC236}">
                <a16:creationId xmlns:a16="http://schemas.microsoft.com/office/drawing/2014/main" id="{2877C8F4-81A9-33B9-413B-6C19204F665E}"/>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42" name="淘宝-想搞设计PPT(倒卖必究)-42">
            <a:extLst>
              <a:ext uri="{FF2B5EF4-FFF2-40B4-BE49-F238E27FC236}">
                <a16:creationId xmlns:a16="http://schemas.microsoft.com/office/drawing/2014/main" id="{F7B969B4-11E8-6239-4CB0-E6A15E24112E}"/>
              </a:ext>
            </a:extLst>
          </p:cNvPr>
          <p:cNvSpPr txBox="1"/>
          <p:nvPr/>
        </p:nvSpPr>
        <p:spPr>
          <a:xfrm>
            <a:off x="9063748"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总结与展望</a:t>
            </a:r>
          </a:p>
        </p:txBody>
      </p:sp>
      <p:sp>
        <p:nvSpPr>
          <p:cNvPr id="43" name="淘宝-想搞设计PPT(倒卖必究)-43">
            <a:extLst>
              <a:ext uri="{FF2B5EF4-FFF2-40B4-BE49-F238E27FC236}">
                <a16:creationId xmlns:a16="http://schemas.microsoft.com/office/drawing/2014/main" id="{7E60C59D-893D-4CC3-255B-75F3785FD8AD}"/>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44" name="淘宝-想搞设计PPT(倒卖必究)-44">
            <a:extLst>
              <a:ext uri="{FF2B5EF4-FFF2-40B4-BE49-F238E27FC236}">
                <a16:creationId xmlns:a16="http://schemas.microsoft.com/office/drawing/2014/main" id="{5B90A8B9-1E10-44FE-BC22-8B754159FFB0}"/>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45" name="淘宝-想搞设计PPT(倒卖必究)-45">
            <a:extLst>
              <a:ext uri="{FF2B5EF4-FFF2-40B4-BE49-F238E27FC236}">
                <a16:creationId xmlns:a16="http://schemas.microsoft.com/office/drawing/2014/main" id="{5AE4EDFB-4089-A6D1-E22C-7F857B016940}"/>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46" name="淘宝-想搞设计PPT(倒卖必究)-46">
            <a:extLst>
              <a:ext uri="{FF2B5EF4-FFF2-40B4-BE49-F238E27FC236}">
                <a16:creationId xmlns:a16="http://schemas.microsoft.com/office/drawing/2014/main" id="{D8E66CB6-993D-436F-BED7-C39708517856}"/>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pic>
        <p:nvPicPr>
          <p:cNvPr id="50" name="Picture 49" descr="华中科技大学.png"/>
          <p:cNvPicPr>
            <a:picLocks noChangeAspect="1"/>
          </p:cNvPicPr>
          <p:nvPr/>
        </p:nvPicPr>
        <p:blipFill>
          <a:blip r:embed="rId3"/>
          <a:stretch>
            <a:fillRect/>
          </a:stretch>
        </p:blipFill>
        <p:spPr>
          <a:xfrm>
            <a:off x="10715819" y="6359500"/>
            <a:ext cx="1229423" cy="270033"/>
          </a:xfrm>
          <a:prstGeom prst="rect">
            <a:avLst/>
          </a:prstGeom>
        </p:spPr>
      </p:pic>
      <p:sp>
        <p:nvSpPr>
          <p:cNvPr id="49" name="淘宝-想搞设计PPT(倒卖必究)-49">
            <a:extLst>
              <a:ext uri="{FF2B5EF4-FFF2-40B4-BE49-F238E27FC236}">
                <a16:creationId xmlns:a16="http://schemas.microsoft.com/office/drawing/2014/main" id="{C904EEA7-58C3-0F03-BA65-B486DD8551AD}"/>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187161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a:extLst>
              <a:ext uri="{FF2B5EF4-FFF2-40B4-BE49-F238E27FC236}">
                <a16:creationId xmlns:a16="http://schemas.microsoft.com/office/drawing/2014/main" id="{CB928846-FA53-4ED1-BB05-E4B336651C82}"/>
              </a:ext>
            </a:extLst>
          </p:cNvPr>
          <p:cNvSpPr/>
          <p:nvPr/>
        </p:nvSpPr>
        <p:spPr>
          <a:xfrm>
            <a:off x="1231900" y="4566920"/>
            <a:ext cx="1320800" cy="14224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6" name="淘宝-想搞设计PPT(倒卖必究)-6">
            <a:extLst>
              <a:ext uri="{FF2B5EF4-FFF2-40B4-BE49-F238E27FC236}">
                <a16:creationId xmlns:a16="http://schemas.microsoft.com/office/drawing/2014/main" id="{9DC8FC86-2478-44AC-ACAB-1EA9FF8005D5}"/>
              </a:ext>
            </a:extLst>
          </p:cNvPr>
          <p:cNvSpPr>
            <a:spLocks noEditPoints="1"/>
          </p:cNvSpPr>
          <p:nvPr/>
        </p:nvSpPr>
        <p:spPr bwMode="auto">
          <a:xfrm>
            <a:off x="1600200" y="4997907"/>
            <a:ext cx="584200" cy="560427"/>
          </a:xfrm>
          <a:custGeom>
            <a:avLst/>
            <a:gdLst/>
            <a:ahLst/>
            <a:cxnLst>
              <a:cxn ang="0">
                <a:pos x="64" y="93"/>
              </a:cxn>
              <a:cxn ang="0">
                <a:pos x="67" y="106"/>
              </a:cxn>
              <a:cxn ang="0">
                <a:pos x="62" y="113"/>
              </a:cxn>
              <a:cxn ang="0">
                <a:pos x="49" y="101"/>
              </a:cxn>
              <a:cxn ang="0">
                <a:pos x="78" y="71"/>
              </a:cxn>
              <a:cxn ang="0">
                <a:pos x="65" y="74"/>
              </a:cxn>
              <a:cxn ang="0">
                <a:pos x="70" y="70"/>
              </a:cxn>
              <a:cxn ang="0">
                <a:pos x="20" y="68"/>
              </a:cxn>
              <a:cxn ang="0">
                <a:pos x="10" y="70"/>
              </a:cxn>
              <a:cxn ang="0">
                <a:pos x="28" y="85"/>
              </a:cxn>
              <a:cxn ang="0">
                <a:pos x="7" y="87"/>
              </a:cxn>
              <a:cxn ang="0">
                <a:pos x="2" y="87"/>
              </a:cxn>
              <a:cxn ang="0">
                <a:pos x="6" y="99"/>
              </a:cxn>
              <a:cxn ang="0">
                <a:pos x="3" y="103"/>
              </a:cxn>
              <a:cxn ang="0">
                <a:pos x="83" y="76"/>
              </a:cxn>
              <a:cxn ang="0">
                <a:pos x="119" y="55"/>
              </a:cxn>
              <a:cxn ang="0">
                <a:pos x="73" y="105"/>
              </a:cxn>
              <a:cxn ang="0">
                <a:pos x="97" y="90"/>
              </a:cxn>
              <a:cxn ang="0">
                <a:pos x="96" y="81"/>
              </a:cxn>
              <a:cxn ang="0">
                <a:pos x="97" y="71"/>
              </a:cxn>
              <a:cxn ang="0">
                <a:pos x="83" y="58"/>
              </a:cxn>
              <a:cxn ang="0">
                <a:pos x="79" y="37"/>
              </a:cxn>
              <a:cxn ang="0">
                <a:pos x="82" y="11"/>
              </a:cxn>
              <a:cxn ang="0">
                <a:pos x="59" y="11"/>
              </a:cxn>
              <a:cxn ang="0">
                <a:pos x="62" y="33"/>
              </a:cxn>
              <a:cxn ang="0">
                <a:pos x="60" y="44"/>
              </a:cxn>
              <a:cxn ang="0">
                <a:pos x="41" y="47"/>
              </a:cxn>
              <a:cxn ang="0">
                <a:pos x="56" y="61"/>
              </a:cxn>
              <a:cxn ang="0">
                <a:pos x="48" y="70"/>
              </a:cxn>
              <a:cxn ang="0">
                <a:pos x="47" y="61"/>
              </a:cxn>
              <a:cxn ang="0">
                <a:pos x="22" y="33"/>
              </a:cxn>
              <a:cxn ang="0">
                <a:pos x="17" y="62"/>
              </a:cxn>
              <a:cxn ang="0">
                <a:pos x="11" y="63"/>
              </a:cxn>
              <a:cxn ang="0">
                <a:pos x="65" y="0"/>
              </a:cxn>
            </a:cxnLst>
            <a:rect l="0" t="0" r="r" b="b"/>
            <a:pathLst>
              <a:path w="119" h="114">
                <a:moveTo>
                  <a:pt x="49" y="99"/>
                </a:moveTo>
                <a:cubicBezTo>
                  <a:pt x="64" y="93"/>
                  <a:pt x="64" y="93"/>
                  <a:pt x="64" y="93"/>
                </a:cubicBezTo>
                <a:cubicBezTo>
                  <a:pt x="65" y="93"/>
                  <a:pt x="66" y="94"/>
                  <a:pt x="66" y="94"/>
                </a:cubicBezTo>
                <a:cubicBezTo>
                  <a:pt x="67" y="106"/>
                  <a:pt x="67" y="106"/>
                  <a:pt x="67" y="106"/>
                </a:cubicBezTo>
                <a:cubicBezTo>
                  <a:pt x="67" y="109"/>
                  <a:pt x="66" y="111"/>
                  <a:pt x="63" y="113"/>
                </a:cubicBezTo>
                <a:cubicBezTo>
                  <a:pt x="62" y="113"/>
                  <a:pt x="62" y="113"/>
                  <a:pt x="62" y="113"/>
                </a:cubicBezTo>
                <a:cubicBezTo>
                  <a:pt x="61" y="114"/>
                  <a:pt x="60" y="113"/>
                  <a:pt x="59" y="113"/>
                </a:cubicBezTo>
                <a:cubicBezTo>
                  <a:pt x="49" y="101"/>
                  <a:pt x="49" y="101"/>
                  <a:pt x="49" y="101"/>
                </a:cubicBezTo>
                <a:cubicBezTo>
                  <a:pt x="48" y="100"/>
                  <a:pt x="48" y="99"/>
                  <a:pt x="49" y="99"/>
                </a:cubicBezTo>
                <a:moveTo>
                  <a:pt x="78" y="71"/>
                </a:moveTo>
                <a:cubicBezTo>
                  <a:pt x="65" y="77"/>
                  <a:pt x="65" y="77"/>
                  <a:pt x="65" y="77"/>
                </a:cubicBezTo>
                <a:cubicBezTo>
                  <a:pt x="65" y="74"/>
                  <a:pt x="65" y="74"/>
                  <a:pt x="65" y="74"/>
                </a:cubicBezTo>
                <a:cubicBezTo>
                  <a:pt x="74" y="70"/>
                  <a:pt x="74" y="70"/>
                  <a:pt x="74" y="70"/>
                </a:cubicBezTo>
                <a:cubicBezTo>
                  <a:pt x="73" y="70"/>
                  <a:pt x="71" y="70"/>
                  <a:pt x="70" y="70"/>
                </a:cubicBezTo>
                <a:cubicBezTo>
                  <a:pt x="65" y="70"/>
                  <a:pt x="57" y="72"/>
                  <a:pt x="48" y="76"/>
                </a:cubicBezTo>
                <a:cubicBezTo>
                  <a:pt x="20" y="68"/>
                  <a:pt x="20" y="68"/>
                  <a:pt x="20" y="68"/>
                </a:cubicBezTo>
                <a:cubicBezTo>
                  <a:pt x="17" y="68"/>
                  <a:pt x="14" y="68"/>
                  <a:pt x="12" y="70"/>
                </a:cubicBezTo>
                <a:cubicBezTo>
                  <a:pt x="10" y="70"/>
                  <a:pt x="10" y="70"/>
                  <a:pt x="10" y="70"/>
                </a:cubicBezTo>
                <a:cubicBezTo>
                  <a:pt x="9" y="71"/>
                  <a:pt x="9" y="73"/>
                  <a:pt x="10" y="74"/>
                </a:cubicBezTo>
                <a:cubicBezTo>
                  <a:pt x="28" y="85"/>
                  <a:pt x="28" y="85"/>
                  <a:pt x="28" y="85"/>
                </a:cubicBezTo>
                <a:cubicBezTo>
                  <a:pt x="23" y="87"/>
                  <a:pt x="20" y="90"/>
                  <a:pt x="16" y="92"/>
                </a:cubicBezTo>
                <a:cubicBezTo>
                  <a:pt x="7" y="87"/>
                  <a:pt x="7" y="87"/>
                  <a:pt x="7" y="87"/>
                </a:cubicBezTo>
                <a:cubicBezTo>
                  <a:pt x="6" y="86"/>
                  <a:pt x="4" y="86"/>
                  <a:pt x="3" y="87"/>
                </a:cubicBezTo>
                <a:cubicBezTo>
                  <a:pt x="2" y="87"/>
                  <a:pt x="2" y="87"/>
                  <a:pt x="2" y="87"/>
                </a:cubicBezTo>
                <a:cubicBezTo>
                  <a:pt x="1" y="88"/>
                  <a:pt x="0" y="89"/>
                  <a:pt x="1" y="90"/>
                </a:cubicBezTo>
                <a:cubicBezTo>
                  <a:pt x="6" y="99"/>
                  <a:pt x="6" y="99"/>
                  <a:pt x="6" y="99"/>
                </a:cubicBezTo>
                <a:cubicBezTo>
                  <a:pt x="6" y="99"/>
                  <a:pt x="6" y="99"/>
                  <a:pt x="6" y="99"/>
                </a:cubicBezTo>
                <a:cubicBezTo>
                  <a:pt x="4" y="100"/>
                  <a:pt x="3" y="102"/>
                  <a:pt x="3" y="103"/>
                </a:cubicBezTo>
                <a:cubicBezTo>
                  <a:pt x="3" y="105"/>
                  <a:pt x="6" y="106"/>
                  <a:pt x="9" y="106"/>
                </a:cubicBezTo>
                <a:cubicBezTo>
                  <a:pt x="14" y="106"/>
                  <a:pt x="83" y="90"/>
                  <a:pt x="83" y="76"/>
                </a:cubicBezTo>
                <a:cubicBezTo>
                  <a:pt x="83" y="73"/>
                  <a:pt x="81" y="72"/>
                  <a:pt x="78" y="71"/>
                </a:cubicBezTo>
                <a:moveTo>
                  <a:pt x="119" y="55"/>
                </a:moveTo>
                <a:cubicBezTo>
                  <a:pt x="119" y="82"/>
                  <a:pt x="99" y="105"/>
                  <a:pt x="73" y="109"/>
                </a:cubicBezTo>
                <a:cubicBezTo>
                  <a:pt x="73" y="108"/>
                  <a:pt x="73" y="106"/>
                  <a:pt x="73" y="105"/>
                </a:cubicBezTo>
                <a:cubicBezTo>
                  <a:pt x="73" y="105"/>
                  <a:pt x="73" y="104"/>
                  <a:pt x="73" y="102"/>
                </a:cubicBezTo>
                <a:cubicBezTo>
                  <a:pt x="82" y="100"/>
                  <a:pt x="90" y="96"/>
                  <a:pt x="97" y="90"/>
                </a:cubicBezTo>
                <a:cubicBezTo>
                  <a:pt x="97" y="90"/>
                  <a:pt x="96" y="89"/>
                  <a:pt x="96" y="89"/>
                </a:cubicBezTo>
                <a:cubicBezTo>
                  <a:pt x="94" y="86"/>
                  <a:pt x="96" y="84"/>
                  <a:pt x="96" y="81"/>
                </a:cubicBezTo>
                <a:cubicBezTo>
                  <a:pt x="96" y="79"/>
                  <a:pt x="92" y="79"/>
                  <a:pt x="92" y="78"/>
                </a:cubicBezTo>
                <a:cubicBezTo>
                  <a:pt x="91" y="73"/>
                  <a:pt x="95" y="73"/>
                  <a:pt x="97" y="71"/>
                </a:cubicBezTo>
                <a:cubicBezTo>
                  <a:pt x="99" y="69"/>
                  <a:pt x="95" y="64"/>
                  <a:pt x="92" y="65"/>
                </a:cubicBezTo>
                <a:cubicBezTo>
                  <a:pt x="90" y="65"/>
                  <a:pt x="83" y="63"/>
                  <a:pt x="83" y="58"/>
                </a:cubicBezTo>
                <a:cubicBezTo>
                  <a:pt x="84" y="51"/>
                  <a:pt x="75" y="52"/>
                  <a:pt x="74" y="49"/>
                </a:cubicBezTo>
                <a:cubicBezTo>
                  <a:pt x="72" y="44"/>
                  <a:pt x="75" y="39"/>
                  <a:pt x="79" y="37"/>
                </a:cubicBezTo>
                <a:cubicBezTo>
                  <a:pt x="85" y="36"/>
                  <a:pt x="91" y="31"/>
                  <a:pt x="90" y="25"/>
                </a:cubicBezTo>
                <a:cubicBezTo>
                  <a:pt x="90" y="19"/>
                  <a:pt x="87" y="14"/>
                  <a:pt x="82" y="11"/>
                </a:cubicBezTo>
                <a:cubicBezTo>
                  <a:pt x="78" y="9"/>
                  <a:pt x="73" y="7"/>
                  <a:pt x="67" y="7"/>
                </a:cubicBezTo>
                <a:cubicBezTo>
                  <a:pt x="63" y="7"/>
                  <a:pt x="58" y="8"/>
                  <a:pt x="59" y="11"/>
                </a:cubicBezTo>
                <a:cubicBezTo>
                  <a:pt x="59" y="16"/>
                  <a:pt x="74" y="17"/>
                  <a:pt x="72" y="22"/>
                </a:cubicBezTo>
                <a:cubicBezTo>
                  <a:pt x="70" y="25"/>
                  <a:pt x="60" y="29"/>
                  <a:pt x="62" y="33"/>
                </a:cubicBezTo>
                <a:cubicBezTo>
                  <a:pt x="63" y="35"/>
                  <a:pt x="66" y="33"/>
                  <a:pt x="65" y="38"/>
                </a:cubicBezTo>
                <a:cubicBezTo>
                  <a:pt x="65" y="40"/>
                  <a:pt x="63" y="44"/>
                  <a:pt x="60" y="44"/>
                </a:cubicBezTo>
                <a:cubicBezTo>
                  <a:pt x="57" y="45"/>
                  <a:pt x="54" y="37"/>
                  <a:pt x="46" y="36"/>
                </a:cubicBezTo>
                <a:cubicBezTo>
                  <a:pt x="42" y="36"/>
                  <a:pt x="36" y="42"/>
                  <a:pt x="41" y="47"/>
                </a:cubicBezTo>
                <a:cubicBezTo>
                  <a:pt x="44" y="50"/>
                  <a:pt x="49" y="44"/>
                  <a:pt x="51" y="48"/>
                </a:cubicBezTo>
                <a:cubicBezTo>
                  <a:pt x="52" y="52"/>
                  <a:pt x="51" y="58"/>
                  <a:pt x="56" y="61"/>
                </a:cubicBezTo>
                <a:cubicBezTo>
                  <a:pt x="58" y="62"/>
                  <a:pt x="61" y="63"/>
                  <a:pt x="64" y="65"/>
                </a:cubicBezTo>
                <a:cubicBezTo>
                  <a:pt x="59" y="66"/>
                  <a:pt x="54" y="67"/>
                  <a:pt x="48" y="70"/>
                </a:cubicBezTo>
                <a:cubicBezTo>
                  <a:pt x="43" y="68"/>
                  <a:pt x="43" y="68"/>
                  <a:pt x="43" y="68"/>
                </a:cubicBezTo>
                <a:cubicBezTo>
                  <a:pt x="45" y="66"/>
                  <a:pt x="48" y="65"/>
                  <a:pt x="47" y="61"/>
                </a:cubicBezTo>
                <a:cubicBezTo>
                  <a:pt x="46" y="55"/>
                  <a:pt x="36" y="58"/>
                  <a:pt x="29" y="51"/>
                </a:cubicBezTo>
                <a:cubicBezTo>
                  <a:pt x="27" y="48"/>
                  <a:pt x="22" y="41"/>
                  <a:pt x="22" y="33"/>
                </a:cubicBezTo>
                <a:cubicBezTo>
                  <a:pt x="19" y="39"/>
                  <a:pt x="17" y="47"/>
                  <a:pt x="17" y="55"/>
                </a:cubicBezTo>
                <a:cubicBezTo>
                  <a:pt x="17" y="57"/>
                  <a:pt x="17" y="60"/>
                  <a:pt x="17" y="62"/>
                </a:cubicBezTo>
                <a:cubicBezTo>
                  <a:pt x="17" y="62"/>
                  <a:pt x="17" y="62"/>
                  <a:pt x="17" y="62"/>
                </a:cubicBezTo>
                <a:cubicBezTo>
                  <a:pt x="15" y="62"/>
                  <a:pt x="13" y="63"/>
                  <a:pt x="11" y="63"/>
                </a:cubicBezTo>
                <a:cubicBezTo>
                  <a:pt x="10" y="61"/>
                  <a:pt x="10" y="58"/>
                  <a:pt x="10" y="55"/>
                </a:cubicBezTo>
                <a:cubicBezTo>
                  <a:pt x="10" y="25"/>
                  <a:pt x="35" y="0"/>
                  <a:pt x="65" y="0"/>
                </a:cubicBezTo>
                <a:cubicBezTo>
                  <a:pt x="95" y="0"/>
                  <a:pt x="119" y="25"/>
                  <a:pt x="119" y="55"/>
                </a:cubicBezTo>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7" name="淘宝-想搞设计PPT(倒卖必究)-7">
            <a:extLst>
              <a:ext uri="{FF2B5EF4-FFF2-40B4-BE49-F238E27FC236}">
                <a16:creationId xmlns:a16="http://schemas.microsoft.com/office/drawing/2014/main" id="{A6C892A8-4A20-4C2C-B33C-5F034E3FF3B0}"/>
              </a:ext>
            </a:extLst>
          </p:cNvPr>
          <p:cNvSpPr/>
          <p:nvPr/>
        </p:nvSpPr>
        <p:spPr>
          <a:xfrm>
            <a:off x="2624667" y="4566920"/>
            <a:ext cx="3302000" cy="142240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 name="淘宝-想搞设计PPT(倒卖必究)-8">
            <a:extLst>
              <a:ext uri="{FF2B5EF4-FFF2-40B4-BE49-F238E27FC236}">
                <a16:creationId xmlns:a16="http://schemas.microsoft.com/office/drawing/2014/main" id="{2779F9E9-2639-410C-B3FB-F5B197FAD99D}"/>
              </a:ext>
            </a:extLst>
          </p:cNvPr>
          <p:cNvSpPr/>
          <p:nvPr/>
        </p:nvSpPr>
        <p:spPr>
          <a:xfrm>
            <a:off x="6265334" y="4566920"/>
            <a:ext cx="1320800" cy="1422400"/>
          </a:xfrm>
          <a:prstGeom prst="rect">
            <a:avLst/>
          </a:prstGeom>
          <a:solidFill>
            <a:srgbClr val="1F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 name="淘宝-想搞设计PPT(倒卖必究)-9">
            <a:extLst>
              <a:ext uri="{FF2B5EF4-FFF2-40B4-BE49-F238E27FC236}">
                <a16:creationId xmlns:a16="http://schemas.microsoft.com/office/drawing/2014/main" id="{CC60EEB0-F4BA-40A1-BAD6-FBED71D962FA}"/>
              </a:ext>
            </a:extLst>
          </p:cNvPr>
          <p:cNvSpPr/>
          <p:nvPr/>
        </p:nvSpPr>
        <p:spPr>
          <a:xfrm>
            <a:off x="7658100" y="4566920"/>
            <a:ext cx="3302000" cy="1422400"/>
          </a:xfrm>
          <a:prstGeom prst="rect">
            <a:avLst/>
          </a:prstGeom>
          <a:solidFill>
            <a:srgbClr val="1F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 name="淘宝-想搞设计PPT(倒卖必究)-10">
            <a:extLst>
              <a:ext uri="{FF2B5EF4-FFF2-40B4-BE49-F238E27FC236}">
                <a16:creationId xmlns:a16="http://schemas.microsoft.com/office/drawing/2014/main" id="{28E55BC0-FCF2-41E1-857A-E2CA0DA6DB08}"/>
              </a:ext>
            </a:extLst>
          </p:cNvPr>
          <p:cNvSpPr>
            <a:spLocks noEditPoints="1"/>
          </p:cNvSpPr>
          <p:nvPr/>
        </p:nvSpPr>
        <p:spPr bwMode="auto">
          <a:xfrm>
            <a:off x="6623968" y="5015360"/>
            <a:ext cx="603531" cy="525520"/>
          </a:xfrm>
          <a:custGeom>
            <a:avLst/>
            <a:gdLst/>
            <a:ahLst/>
            <a:cxnLst>
              <a:cxn ang="0">
                <a:pos x="68" y="18"/>
              </a:cxn>
              <a:cxn ang="0">
                <a:pos x="68" y="50"/>
              </a:cxn>
              <a:cxn ang="0">
                <a:pos x="59" y="59"/>
              </a:cxn>
              <a:cxn ang="0">
                <a:pos x="9" y="59"/>
              </a:cxn>
              <a:cxn ang="0">
                <a:pos x="0" y="50"/>
              </a:cxn>
              <a:cxn ang="0">
                <a:pos x="0" y="18"/>
              </a:cxn>
              <a:cxn ang="0">
                <a:pos x="9" y="9"/>
              </a:cxn>
              <a:cxn ang="0">
                <a:pos x="17" y="9"/>
              </a:cxn>
              <a:cxn ang="0">
                <a:pos x="19" y="4"/>
              </a:cxn>
              <a:cxn ang="0">
                <a:pos x="25" y="0"/>
              </a:cxn>
              <a:cxn ang="0">
                <a:pos x="43" y="0"/>
              </a:cxn>
              <a:cxn ang="0">
                <a:pos x="49" y="4"/>
              </a:cxn>
              <a:cxn ang="0">
                <a:pos x="51" y="9"/>
              </a:cxn>
              <a:cxn ang="0">
                <a:pos x="59" y="9"/>
              </a:cxn>
              <a:cxn ang="0">
                <a:pos x="68" y="18"/>
              </a:cxn>
              <a:cxn ang="0">
                <a:pos x="50" y="34"/>
              </a:cxn>
              <a:cxn ang="0">
                <a:pos x="34" y="18"/>
              </a:cxn>
              <a:cxn ang="0">
                <a:pos x="18" y="34"/>
              </a:cxn>
              <a:cxn ang="0">
                <a:pos x="34" y="50"/>
              </a:cxn>
              <a:cxn ang="0">
                <a:pos x="50" y="34"/>
              </a:cxn>
              <a:cxn ang="0">
                <a:pos x="44" y="34"/>
              </a:cxn>
              <a:cxn ang="0">
                <a:pos x="34" y="44"/>
              </a:cxn>
              <a:cxn ang="0">
                <a:pos x="24" y="34"/>
              </a:cxn>
              <a:cxn ang="0">
                <a:pos x="34" y="24"/>
              </a:cxn>
              <a:cxn ang="0">
                <a:pos x="44" y="34"/>
              </a:cxn>
            </a:cxnLst>
            <a:rect l="0" t="0" r="r" b="b"/>
            <a:pathLst>
              <a:path w="68" h="59">
                <a:moveTo>
                  <a:pt x="68" y="18"/>
                </a:moveTo>
                <a:cubicBezTo>
                  <a:pt x="68" y="50"/>
                  <a:pt x="68" y="50"/>
                  <a:pt x="68" y="50"/>
                </a:cubicBezTo>
                <a:cubicBezTo>
                  <a:pt x="68" y="55"/>
                  <a:pt x="64" y="59"/>
                  <a:pt x="59" y="59"/>
                </a:cubicBezTo>
                <a:cubicBezTo>
                  <a:pt x="9" y="59"/>
                  <a:pt x="9" y="59"/>
                  <a:pt x="9" y="59"/>
                </a:cubicBezTo>
                <a:cubicBezTo>
                  <a:pt x="4" y="59"/>
                  <a:pt x="0" y="55"/>
                  <a:pt x="0" y="50"/>
                </a:cubicBezTo>
                <a:cubicBezTo>
                  <a:pt x="0" y="18"/>
                  <a:pt x="0" y="18"/>
                  <a:pt x="0" y="18"/>
                </a:cubicBezTo>
                <a:cubicBezTo>
                  <a:pt x="0" y="13"/>
                  <a:pt x="4" y="9"/>
                  <a:pt x="9" y="9"/>
                </a:cubicBezTo>
                <a:cubicBezTo>
                  <a:pt x="17" y="9"/>
                  <a:pt x="17" y="9"/>
                  <a:pt x="17" y="9"/>
                </a:cubicBezTo>
                <a:cubicBezTo>
                  <a:pt x="19" y="4"/>
                  <a:pt x="19" y="4"/>
                  <a:pt x="19" y="4"/>
                </a:cubicBezTo>
                <a:cubicBezTo>
                  <a:pt x="20" y="2"/>
                  <a:pt x="22" y="0"/>
                  <a:pt x="25" y="0"/>
                </a:cubicBezTo>
                <a:cubicBezTo>
                  <a:pt x="43" y="0"/>
                  <a:pt x="43" y="0"/>
                  <a:pt x="43" y="0"/>
                </a:cubicBezTo>
                <a:cubicBezTo>
                  <a:pt x="46" y="0"/>
                  <a:pt x="48" y="2"/>
                  <a:pt x="49" y="4"/>
                </a:cubicBezTo>
                <a:cubicBezTo>
                  <a:pt x="51" y="9"/>
                  <a:pt x="51" y="9"/>
                  <a:pt x="51" y="9"/>
                </a:cubicBezTo>
                <a:cubicBezTo>
                  <a:pt x="59" y="9"/>
                  <a:pt x="59" y="9"/>
                  <a:pt x="59" y="9"/>
                </a:cubicBezTo>
                <a:cubicBezTo>
                  <a:pt x="64" y="9"/>
                  <a:pt x="68" y="13"/>
                  <a:pt x="68" y="18"/>
                </a:cubicBezTo>
                <a:close/>
                <a:moveTo>
                  <a:pt x="50" y="34"/>
                </a:moveTo>
                <a:cubicBezTo>
                  <a:pt x="50" y="25"/>
                  <a:pt x="43" y="18"/>
                  <a:pt x="34" y="18"/>
                </a:cubicBezTo>
                <a:cubicBezTo>
                  <a:pt x="25" y="18"/>
                  <a:pt x="18" y="25"/>
                  <a:pt x="18" y="34"/>
                </a:cubicBezTo>
                <a:cubicBezTo>
                  <a:pt x="18" y="43"/>
                  <a:pt x="25" y="50"/>
                  <a:pt x="34" y="50"/>
                </a:cubicBezTo>
                <a:cubicBezTo>
                  <a:pt x="43" y="50"/>
                  <a:pt x="50" y="43"/>
                  <a:pt x="50" y="34"/>
                </a:cubicBezTo>
                <a:close/>
                <a:moveTo>
                  <a:pt x="44" y="34"/>
                </a:moveTo>
                <a:cubicBezTo>
                  <a:pt x="44" y="40"/>
                  <a:pt x="40" y="44"/>
                  <a:pt x="34" y="44"/>
                </a:cubicBezTo>
                <a:cubicBezTo>
                  <a:pt x="28" y="44"/>
                  <a:pt x="24" y="40"/>
                  <a:pt x="24" y="34"/>
                </a:cubicBezTo>
                <a:cubicBezTo>
                  <a:pt x="24" y="28"/>
                  <a:pt x="28" y="24"/>
                  <a:pt x="34" y="24"/>
                </a:cubicBezTo>
                <a:cubicBezTo>
                  <a:pt x="40" y="24"/>
                  <a:pt x="44" y="28"/>
                  <a:pt x="44" y="34"/>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nvGrpSpPr>
          <p:cNvPr id="11" name="powerpoint template design by DAJU_PPT正版来源小红书大橘PPT微信DAJU_PPT请勿抄袭搬运！盗版必究！">
            <a:extLst>
              <a:ext uri="{FF2B5EF4-FFF2-40B4-BE49-F238E27FC236}">
                <a16:creationId xmlns:a16="http://schemas.microsoft.com/office/drawing/2014/main" id="{C08ACB8D-60A9-46C6-947B-69CFE8C616F9}"/>
              </a:ext>
            </a:extLst>
          </p:cNvPr>
          <p:cNvGrpSpPr/>
          <p:nvPr/>
        </p:nvGrpSpPr>
        <p:grpSpPr>
          <a:xfrm>
            <a:off x="2816436" y="4801937"/>
            <a:ext cx="2718346" cy="952366"/>
            <a:chOff x="1542245" y="2405461"/>
            <a:chExt cx="2718346" cy="952366"/>
          </a:xfrm>
        </p:grpSpPr>
        <p:sp>
          <p:nvSpPr>
            <p:cNvPr id="15" name="淘宝-想搞设计PPT(倒卖必究)-15">
              <a:extLst>
                <a:ext uri="{FF2B5EF4-FFF2-40B4-BE49-F238E27FC236}">
                  <a16:creationId xmlns:a16="http://schemas.microsoft.com/office/drawing/2014/main" id="{3FB438EC-164D-4F5C-84FF-0793D583E056}"/>
                </a:ext>
              </a:extLst>
            </p:cNvPr>
            <p:cNvSpPr txBox="1">
              <a:spLocks/>
            </p:cNvSpPr>
            <p:nvPr/>
          </p:nvSpPr>
          <p:spPr>
            <a:xfrm>
              <a:off x="1542245" y="2405461"/>
              <a:ext cx="1384995" cy="276999"/>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mj-ea"/>
                  <a:ea typeface="+mj-ea"/>
                </a:rPr>
                <a:t>内容主题概括</a:t>
              </a:r>
            </a:p>
          </p:txBody>
        </p:sp>
        <p:sp>
          <p:nvSpPr>
            <p:cNvPr id="16" name="淘宝-想搞设计PPT(倒卖必究)-16">
              <a:extLst>
                <a:ext uri="{FF2B5EF4-FFF2-40B4-BE49-F238E27FC236}">
                  <a16:creationId xmlns:a16="http://schemas.microsoft.com/office/drawing/2014/main" id="{C0C98E24-5EF5-46DA-8AAA-9020B96E92ED}"/>
                </a:ext>
              </a:extLst>
            </p:cNvPr>
            <p:cNvSpPr txBox="1"/>
            <p:nvPr/>
          </p:nvSpPr>
          <p:spPr>
            <a:xfrm>
              <a:off x="1542245" y="2748108"/>
              <a:ext cx="2718346" cy="60971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bg1"/>
                  </a:solidFill>
                  <a:latin typeface="+mn-ea"/>
                </a:rPr>
                <a:t>请在这里输入你的正文，建议标题字号</a:t>
              </a:r>
              <a:r>
                <a:rPr lang="en-US" altLang="zh-CN" sz="1400" dirty="0">
                  <a:solidFill>
                    <a:schemeClr val="bg1"/>
                  </a:solidFill>
                  <a:latin typeface="+mn-ea"/>
                </a:rPr>
                <a:t>16-24</a:t>
              </a:r>
              <a:r>
                <a:rPr lang="zh-CN" altLang="en-US" sz="1400" dirty="0">
                  <a:solidFill>
                    <a:schemeClr val="bg1"/>
                  </a:solidFill>
                  <a:latin typeface="+mn-ea"/>
                </a:rPr>
                <a:t>，正文字号</a:t>
              </a:r>
              <a:r>
                <a:rPr lang="en-US" altLang="zh-CN" sz="1400" dirty="0">
                  <a:solidFill>
                    <a:schemeClr val="bg1"/>
                  </a:solidFill>
                  <a:latin typeface="+mn-ea"/>
                </a:rPr>
                <a:t>14-18</a:t>
              </a:r>
              <a:r>
                <a:rPr lang="zh-CN" altLang="en-US" sz="1400" dirty="0">
                  <a:solidFill>
                    <a:schemeClr val="bg1"/>
                  </a:solidFill>
                  <a:latin typeface="+mn-ea"/>
                </a:rPr>
                <a:t>。</a:t>
              </a:r>
              <a:endParaRPr lang="en-US" altLang="zh-CN" sz="1400" dirty="0">
                <a:solidFill>
                  <a:schemeClr val="bg1"/>
                </a:solidFill>
                <a:latin typeface="+mn-ea"/>
              </a:endParaRPr>
            </a:p>
          </p:txBody>
        </p:sp>
      </p:grpSp>
      <p:grpSp>
        <p:nvGrpSpPr>
          <p:cNvPr id="12" name="powerpoint template design by DAJU_PPT正版来源小红书大橘PPT微信DAJU_PPT请勿抄袭搬运！盗版必究！">
            <a:extLst>
              <a:ext uri="{FF2B5EF4-FFF2-40B4-BE49-F238E27FC236}">
                <a16:creationId xmlns:a16="http://schemas.microsoft.com/office/drawing/2014/main" id="{E6F01D60-C92C-4978-9C7F-6D917C034790}"/>
              </a:ext>
            </a:extLst>
          </p:cNvPr>
          <p:cNvGrpSpPr/>
          <p:nvPr/>
        </p:nvGrpSpPr>
        <p:grpSpPr>
          <a:xfrm>
            <a:off x="7867408" y="4801937"/>
            <a:ext cx="2718346" cy="952366"/>
            <a:chOff x="1542245" y="2405461"/>
            <a:chExt cx="2718346" cy="952366"/>
          </a:xfrm>
        </p:grpSpPr>
        <p:sp>
          <p:nvSpPr>
            <p:cNvPr id="13" name="淘宝-想搞设计PPT(倒卖必究)-13">
              <a:extLst>
                <a:ext uri="{FF2B5EF4-FFF2-40B4-BE49-F238E27FC236}">
                  <a16:creationId xmlns:a16="http://schemas.microsoft.com/office/drawing/2014/main" id="{90CC6560-B147-49C2-BB3B-1EC9715F6459}"/>
                </a:ext>
              </a:extLst>
            </p:cNvPr>
            <p:cNvSpPr txBox="1">
              <a:spLocks/>
            </p:cNvSpPr>
            <p:nvPr/>
          </p:nvSpPr>
          <p:spPr>
            <a:xfrm>
              <a:off x="1542245" y="2405461"/>
              <a:ext cx="1384995" cy="276999"/>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mj-ea"/>
                  <a:ea typeface="+mj-ea"/>
                </a:rPr>
                <a:t>内容主题概括</a:t>
              </a:r>
            </a:p>
          </p:txBody>
        </p:sp>
        <p:sp>
          <p:nvSpPr>
            <p:cNvPr id="14" name="淘宝-想搞设计PPT(倒卖必究)-14">
              <a:extLst>
                <a:ext uri="{FF2B5EF4-FFF2-40B4-BE49-F238E27FC236}">
                  <a16:creationId xmlns:a16="http://schemas.microsoft.com/office/drawing/2014/main" id="{41CB59E0-3502-4C09-A4A4-65CC1944A7D0}"/>
                </a:ext>
              </a:extLst>
            </p:cNvPr>
            <p:cNvSpPr txBox="1"/>
            <p:nvPr/>
          </p:nvSpPr>
          <p:spPr>
            <a:xfrm>
              <a:off x="1542245" y="2748108"/>
              <a:ext cx="2718346" cy="60971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bg1"/>
                  </a:solidFill>
                  <a:latin typeface="+mn-ea"/>
                </a:rPr>
                <a:t>请在这里输入你的正文，建议标题字号</a:t>
              </a:r>
              <a:r>
                <a:rPr lang="en-US" altLang="zh-CN" sz="1400" dirty="0">
                  <a:solidFill>
                    <a:schemeClr val="bg1"/>
                  </a:solidFill>
                  <a:latin typeface="+mn-ea"/>
                </a:rPr>
                <a:t>16-24</a:t>
              </a:r>
              <a:r>
                <a:rPr lang="zh-CN" altLang="en-US" sz="1400" dirty="0">
                  <a:solidFill>
                    <a:schemeClr val="bg1"/>
                  </a:solidFill>
                  <a:latin typeface="+mn-ea"/>
                </a:rPr>
                <a:t>，正文字号</a:t>
              </a:r>
              <a:r>
                <a:rPr lang="en-US" altLang="zh-CN" sz="1400" dirty="0">
                  <a:solidFill>
                    <a:schemeClr val="bg1"/>
                  </a:solidFill>
                  <a:latin typeface="+mn-ea"/>
                </a:rPr>
                <a:t>14-18</a:t>
              </a:r>
              <a:r>
                <a:rPr lang="zh-CN" altLang="en-US" sz="1400" dirty="0">
                  <a:solidFill>
                    <a:schemeClr val="bg1"/>
                  </a:solidFill>
                  <a:latin typeface="+mn-ea"/>
                </a:rPr>
                <a:t>。</a:t>
              </a:r>
              <a:endParaRPr lang="en-US" altLang="zh-CN" sz="1400" dirty="0">
                <a:solidFill>
                  <a:schemeClr val="bg1"/>
                </a:solidFill>
                <a:latin typeface="+mn-ea"/>
              </a:endParaRPr>
            </a:p>
          </p:txBody>
        </p:sp>
      </p:grpSp>
      <p:sp>
        <p:nvSpPr>
          <p:cNvPr id="17" name="淘宝-想搞设计PPT(倒卖必究)-17">
            <a:extLst>
              <a:ext uri="{FF2B5EF4-FFF2-40B4-BE49-F238E27FC236}">
                <a16:creationId xmlns:a16="http://schemas.microsoft.com/office/drawing/2014/main" id="{1017F936-479E-CADC-73D4-82A10F473390}"/>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18" name="淘宝-想搞设计PPT(倒卖必究)-18">
            <a:extLst>
              <a:ext uri="{FF2B5EF4-FFF2-40B4-BE49-F238E27FC236}">
                <a16:creationId xmlns:a16="http://schemas.microsoft.com/office/drawing/2014/main" id="{DCDB4D74-47F6-1383-B8D2-07F670413E54}"/>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19" name="淘宝-想搞设计PPT(倒卖必究)-19">
            <a:extLst>
              <a:ext uri="{FF2B5EF4-FFF2-40B4-BE49-F238E27FC236}">
                <a16:creationId xmlns:a16="http://schemas.microsoft.com/office/drawing/2014/main" id="{3AAB14AA-54A8-46AF-2BC1-BEFEEF9683F0}"/>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20" name="淘宝-想搞设计PPT(倒卖必究)-20">
            <a:extLst>
              <a:ext uri="{FF2B5EF4-FFF2-40B4-BE49-F238E27FC236}">
                <a16:creationId xmlns:a16="http://schemas.microsoft.com/office/drawing/2014/main" id="{8C654783-07B1-1F26-AC99-6FC6B339EB8F}"/>
              </a:ext>
            </a:extLst>
          </p:cNvPr>
          <p:cNvSpPr txBox="1"/>
          <p:nvPr/>
        </p:nvSpPr>
        <p:spPr>
          <a:xfrm>
            <a:off x="9063748"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总结与展望</a:t>
            </a:r>
          </a:p>
        </p:txBody>
      </p:sp>
      <p:sp>
        <p:nvSpPr>
          <p:cNvPr id="21" name="淘宝-想搞设计PPT(倒卖必究)-21">
            <a:extLst>
              <a:ext uri="{FF2B5EF4-FFF2-40B4-BE49-F238E27FC236}">
                <a16:creationId xmlns:a16="http://schemas.microsoft.com/office/drawing/2014/main" id="{17F5785A-D525-8BEA-752E-F235FD9B0BAD}"/>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22" name="淘宝-想搞设计PPT(倒卖必究)-22">
            <a:extLst>
              <a:ext uri="{FF2B5EF4-FFF2-40B4-BE49-F238E27FC236}">
                <a16:creationId xmlns:a16="http://schemas.microsoft.com/office/drawing/2014/main" id="{D58E7095-8830-7782-F880-21D75608F4F1}"/>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23" name="淘宝-想搞设计PPT(倒卖必究)-23">
            <a:extLst>
              <a:ext uri="{FF2B5EF4-FFF2-40B4-BE49-F238E27FC236}">
                <a16:creationId xmlns:a16="http://schemas.microsoft.com/office/drawing/2014/main" id="{883D6AE3-5454-06E4-4E07-6DFB8B7ACD61}"/>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24" name="淘宝-想搞设计PPT(倒卖必究)-24">
            <a:extLst>
              <a:ext uri="{FF2B5EF4-FFF2-40B4-BE49-F238E27FC236}">
                <a16:creationId xmlns:a16="http://schemas.microsoft.com/office/drawing/2014/main" id="{FF791E11-0F31-9326-989A-6BBBEA941151}"/>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pic>
        <p:nvPicPr>
          <p:cNvPr id="30" name="Picture 29" descr="华中科技大学.png"/>
          <p:cNvPicPr>
            <a:picLocks noChangeAspect="1"/>
          </p:cNvPicPr>
          <p:nvPr/>
        </p:nvPicPr>
        <p:blipFill>
          <a:blip r:embed="rId4"/>
          <a:stretch>
            <a:fillRect/>
          </a:stretch>
        </p:blipFill>
        <p:spPr>
          <a:xfrm>
            <a:off x="10715819" y="6359500"/>
            <a:ext cx="1229423" cy="270033"/>
          </a:xfrm>
          <a:prstGeom prst="rect">
            <a:avLst/>
          </a:prstGeom>
        </p:spPr>
      </p:pic>
      <p:pic>
        <p:nvPicPr>
          <p:cNvPr id="31" name="Picture 30" descr="667452455124668fb6bda8c1.jpg"/>
          <p:cNvPicPr>
            <a:picLocks noChangeAspect="1"/>
          </p:cNvPicPr>
          <p:nvPr/>
        </p:nvPicPr>
        <p:blipFill>
          <a:blip r:embed="rId5"/>
          <a:stretch>
            <a:fillRect/>
          </a:stretch>
        </p:blipFill>
        <p:spPr>
          <a:xfrm>
            <a:off x="1231900" y="1261592"/>
            <a:ext cx="4694767" cy="2934229"/>
          </a:xfrm>
          <a:prstGeom prst="rect">
            <a:avLst/>
          </a:prstGeom>
        </p:spPr>
      </p:pic>
      <p:pic>
        <p:nvPicPr>
          <p:cNvPr id="32" name="Picture 31" descr="677d22b86e9b106229962a7d.jpg"/>
          <p:cNvPicPr>
            <a:picLocks noChangeAspect="1"/>
          </p:cNvPicPr>
          <p:nvPr/>
        </p:nvPicPr>
        <p:blipFill>
          <a:blip r:embed="rId6"/>
          <a:stretch>
            <a:fillRect/>
          </a:stretch>
        </p:blipFill>
        <p:spPr>
          <a:xfrm>
            <a:off x="6266744" y="1261592"/>
            <a:ext cx="4694767" cy="2934229"/>
          </a:xfrm>
          <a:prstGeom prst="rect">
            <a:avLst/>
          </a:prstGeom>
        </p:spPr>
      </p:pic>
      <p:sp>
        <p:nvSpPr>
          <p:cNvPr id="29" name="淘宝-想搞设计PPT(倒卖必究)-29">
            <a:extLst>
              <a:ext uri="{FF2B5EF4-FFF2-40B4-BE49-F238E27FC236}">
                <a16:creationId xmlns:a16="http://schemas.microsoft.com/office/drawing/2014/main" id="{78E23248-EDB8-F336-B070-401191161CB9}"/>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77514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a:extLst>
              <a:ext uri="{FF2B5EF4-FFF2-40B4-BE49-F238E27FC236}">
                <a16:creationId xmlns:a16="http://schemas.microsoft.com/office/drawing/2014/main" id="{FD4AEF2F-DC4B-401B-88CE-C8C2EF7627DE}"/>
              </a:ext>
            </a:extLst>
          </p:cNvPr>
          <p:cNvSpPr/>
          <p:nvPr/>
        </p:nvSpPr>
        <p:spPr>
          <a:xfrm>
            <a:off x="0" y="0"/>
            <a:ext cx="5376000" cy="6858000"/>
          </a:xfrm>
          <a:prstGeom prst="rect">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3" name="淘宝-想搞设计PPT(倒卖必究)-3">
            <a:extLst>
              <a:ext uri="{FF2B5EF4-FFF2-40B4-BE49-F238E27FC236}">
                <a16:creationId xmlns:a16="http://schemas.microsoft.com/office/drawing/2014/main" id="{AD527188-0B4B-4C7A-99E6-C488FD789420}"/>
              </a:ext>
            </a:extLst>
          </p:cNvPr>
          <p:cNvSpPr/>
          <p:nvPr/>
        </p:nvSpPr>
        <p:spPr>
          <a:xfrm>
            <a:off x="1322161" y="2928396"/>
            <a:ext cx="2731680" cy="1001210"/>
          </a:xfrm>
          <a:prstGeom prst="roundRect">
            <a:avLst>
              <a:gd name="adj" fmla="val 0"/>
            </a:avLst>
          </a:prstGeom>
          <a:noFill/>
          <a:ln w="0" cap="flat" cmpd="sng" algn="ctr">
            <a:solidFill>
              <a:srgbClr val="F2F2F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淘宝-想搞设计PPT(倒卖必究)-71">
            <a:extLst>
              <a:ext uri="{FF2B5EF4-FFF2-40B4-BE49-F238E27FC236}">
                <a16:creationId xmlns:a16="http://schemas.microsoft.com/office/drawing/2014/main" id="{90E1B827-DC68-4C3E-81D2-A54F85A46FAE}"/>
              </a:ext>
            </a:extLst>
          </p:cNvPr>
          <p:cNvSpPr txBox="1"/>
          <p:nvPr/>
        </p:nvSpPr>
        <p:spPr>
          <a:xfrm>
            <a:off x="1570835" y="3136613"/>
            <a:ext cx="2234331" cy="584775"/>
          </a:xfrm>
          <a:prstGeom prst="rect">
            <a:avLst/>
          </a:prstGeom>
          <a:noFill/>
        </p:spPr>
        <p:txBody>
          <a:bodyPr wrap="none" rtlCol="0">
            <a:spAutoFit/>
          </a:bodyPr>
          <a:lstStyle/>
          <a:p>
            <a:pPr algn="ctr"/>
            <a:r>
              <a:rPr lang="en-US" altLang="zh-CN" sz="3200" b="1">
                <a:solidFill>
                  <a:schemeClr val="bg1"/>
                </a:solidFill>
                <a:latin typeface="+mj-ea"/>
                <a:ea typeface="+mj-ea"/>
              </a:rPr>
              <a:t>CONTENT</a:t>
            </a:r>
            <a:endParaRPr lang="zh-CN" altLang="en-US" sz="3200" b="1">
              <a:solidFill>
                <a:schemeClr val="bg1"/>
              </a:solidFill>
              <a:latin typeface="+mj-ea"/>
              <a:ea typeface="+mj-ea"/>
            </a:endParaRPr>
          </a:p>
        </p:txBody>
      </p:sp>
      <p:sp>
        <p:nvSpPr>
          <p:cNvPr id="78" name="淘宝-想搞设计PPT(倒卖必究)-78">
            <a:extLst>
              <a:ext uri="{FF2B5EF4-FFF2-40B4-BE49-F238E27FC236}">
                <a16:creationId xmlns:a16="http://schemas.microsoft.com/office/drawing/2014/main" id="{6E7F42DB-7BC5-44DF-BC73-5458C306FD1E}"/>
              </a:ext>
            </a:extLst>
          </p:cNvPr>
          <p:cNvSpPr txBox="1"/>
          <p:nvPr/>
        </p:nvSpPr>
        <p:spPr>
          <a:xfrm>
            <a:off x="5996777" y="1363954"/>
            <a:ext cx="1552028" cy="584775"/>
          </a:xfrm>
          <a:prstGeom prst="rect">
            <a:avLst/>
          </a:prstGeom>
          <a:noFill/>
        </p:spPr>
        <p:txBody>
          <a:bodyPr wrap="none" rtlCol="0">
            <a:spAutoFit/>
          </a:bodyPr>
          <a:lstStyle/>
          <a:p>
            <a:r>
              <a:rPr lang="en-US" altLang="zh-CN" sz="3200" b="1" dirty="0">
                <a:solidFill/>
              </a:rPr>
              <a:t>Part 01</a:t>
            </a:r>
            <a:endParaRPr lang="zh-CN" altLang="en-US" sz="3200" b="1" dirty="0"/>
          </a:p>
        </p:txBody>
      </p:sp>
      <p:sp>
        <p:nvSpPr>
          <p:cNvPr id="79" name="淘宝-想搞设计PPT(倒卖必究)-79">
            <a:extLst>
              <a:ext uri="{FF2B5EF4-FFF2-40B4-BE49-F238E27FC236}">
                <a16:creationId xmlns:a16="http://schemas.microsoft.com/office/drawing/2014/main" id="{031A460D-0166-452B-B81E-907E2B4443EF}"/>
              </a:ext>
            </a:extLst>
          </p:cNvPr>
          <p:cNvSpPr txBox="1"/>
          <p:nvPr/>
        </p:nvSpPr>
        <p:spPr>
          <a:xfrm>
            <a:off x="7795501" y="1394731"/>
            <a:ext cx="1980029" cy="523220"/>
          </a:xfrm>
          <a:prstGeom prst="rect">
            <a:avLst/>
          </a:prstGeom>
          <a:noFill/>
        </p:spPr>
        <p:txBody>
          <a:bodyPr wrap="none" rtlCol="0">
            <a:spAutoFit/>
          </a:bodyPr>
          <a:lstStyle/>
          <a:p>
            <a:r>
              <a:rPr lang="zh-CN" altLang="en-US" sz="2800" b="1" dirty="0">
                <a:solidFill/>
                <a:latin typeface="微软雅黑" panose="020B0503020204020204" pitchFamily="34" charset="-122"/>
                <a:ea typeface="微软雅黑" panose="020B0503020204020204" pitchFamily="34" charset="-122"/>
              </a:rPr>
              <a:t>背景与意义</a:t>
            </a:r>
          </a:p>
        </p:txBody>
      </p:sp>
      <p:sp>
        <p:nvSpPr>
          <p:cNvPr id="82" name="淘宝-想搞设计PPT(倒卖必究)-82">
            <a:extLst>
              <a:ext uri="{FF2B5EF4-FFF2-40B4-BE49-F238E27FC236}">
                <a16:creationId xmlns:a16="http://schemas.microsoft.com/office/drawing/2014/main" id="{C6DFF2D7-7880-4113-908D-9DEF67556DD6}"/>
              </a:ext>
            </a:extLst>
          </p:cNvPr>
          <p:cNvSpPr txBox="1"/>
          <p:nvPr/>
        </p:nvSpPr>
        <p:spPr>
          <a:xfrm>
            <a:off x="5996777" y="2250283"/>
            <a:ext cx="1552028" cy="584775"/>
          </a:xfrm>
          <a:prstGeom prst="rect">
            <a:avLst/>
          </a:prstGeom>
          <a:noFill/>
        </p:spPr>
        <p:txBody>
          <a:bodyPr wrap="none" rtlCol="0">
            <a:spAutoFit/>
          </a:bodyPr>
          <a:lstStyle/>
          <a:p>
            <a:r>
              <a:rPr lang="en-US" altLang="zh-CN" sz="3200" b="1">
                <a:solidFill/>
              </a:rPr>
              <a:t>Part 02</a:t>
            </a:r>
            <a:endParaRPr lang="zh-CN" altLang="en-US" sz="3200" b="1"/>
          </a:p>
        </p:txBody>
      </p:sp>
      <p:sp>
        <p:nvSpPr>
          <p:cNvPr id="83" name="淘宝-想搞设计PPT(倒卖必究)-83">
            <a:extLst>
              <a:ext uri="{FF2B5EF4-FFF2-40B4-BE49-F238E27FC236}">
                <a16:creationId xmlns:a16="http://schemas.microsoft.com/office/drawing/2014/main" id="{4A4C9EE2-86B0-46D9-BE41-F2F4745C051F}"/>
              </a:ext>
            </a:extLst>
          </p:cNvPr>
          <p:cNvSpPr txBox="1"/>
          <p:nvPr/>
        </p:nvSpPr>
        <p:spPr>
          <a:xfrm>
            <a:off x="7795501" y="2281060"/>
            <a:ext cx="1980029" cy="523220"/>
          </a:xfrm>
          <a:prstGeom prst="rect">
            <a:avLst/>
          </a:prstGeom>
          <a:noFill/>
        </p:spPr>
        <p:txBody>
          <a:bodyPr wrap="none" rtlCol="0">
            <a:spAutoFit/>
          </a:bodyPr>
          <a:lstStyle/>
          <a:p>
            <a:r>
              <a:rPr lang="zh-CN" altLang="en-US" sz="2800" b="1" dirty="0">
                <a:solidFill/>
                <a:latin typeface="微软雅黑" panose="020B0503020204020204" pitchFamily="34" charset="-122"/>
                <a:ea typeface="微软雅黑" panose="020B0503020204020204" pitchFamily="34" charset="-122"/>
              </a:rPr>
              <a:t>思路及方法</a:t>
            </a:r>
          </a:p>
        </p:txBody>
      </p:sp>
      <p:sp>
        <p:nvSpPr>
          <p:cNvPr id="85" name="淘宝-想搞设计PPT(倒卖必究)-85">
            <a:extLst>
              <a:ext uri="{FF2B5EF4-FFF2-40B4-BE49-F238E27FC236}">
                <a16:creationId xmlns:a16="http://schemas.microsoft.com/office/drawing/2014/main" id="{5E2194CB-1C0A-407C-AAF6-7DE47F0C798A}"/>
              </a:ext>
            </a:extLst>
          </p:cNvPr>
          <p:cNvSpPr txBox="1"/>
          <p:nvPr/>
        </p:nvSpPr>
        <p:spPr>
          <a:xfrm>
            <a:off x="5996777" y="3136612"/>
            <a:ext cx="1552028" cy="584775"/>
          </a:xfrm>
          <a:prstGeom prst="rect">
            <a:avLst/>
          </a:prstGeom>
          <a:noFill/>
        </p:spPr>
        <p:txBody>
          <a:bodyPr wrap="none" rtlCol="0">
            <a:spAutoFit/>
          </a:bodyPr>
          <a:lstStyle/>
          <a:p>
            <a:r>
              <a:rPr lang="en-US" altLang="zh-CN" sz="3200" b="1">
                <a:solidFill/>
              </a:rPr>
              <a:t>Part 03</a:t>
            </a:r>
            <a:endParaRPr lang="zh-CN" altLang="en-US" sz="3200" b="1"/>
          </a:p>
        </p:txBody>
      </p:sp>
      <p:sp>
        <p:nvSpPr>
          <p:cNvPr id="86" name="淘宝-想搞设计PPT(倒卖必究)-86">
            <a:extLst>
              <a:ext uri="{FF2B5EF4-FFF2-40B4-BE49-F238E27FC236}">
                <a16:creationId xmlns:a16="http://schemas.microsoft.com/office/drawing/2014/main" id="{EFC6A377-B414-4F77-B0B1-8875327C8521}"/>
              </a:ext>
            </a:extLst>
          </p:cNvPr>
          <p:cNvSpPr txBox="1"/>
          <p:nvPr/>
        </p:nvSpPr>
        <p:spPr>
          <a:xfrm>
            <a:off x="7795501" y="3167389"/>
            <a:ext cx="1980029" cy="523220"/>
          </a:xfrm>
          <a:prstGeom prst="rect">
            <a:avLst/>
          </a:prstGeom>
          <a:noFill/>
        </p:spPr>
        <p:txBody>
          <a:bodyPr wrap="none" rtlCol="0">
            <a:spAutoFit/>
          </a:bodyPr>
          <a:lstStyle/>
          <a:p>
            <a:r>
              <a:rPr lang="zh-CN" altLang="en-US" sz="2800" b="1" dirty="0">
                <a:solidFill/>
                <a:latin typeface="微软雅黑" panose="020B0503020204020204" pitchFamily="34" charset="-122"/>
                <a:ea typeface="微软雅黑" panose="020B0503020204020204" pitchFamily="34" charset="-122"/>
              </a:rPr>
              <a:t>成果及应用</a:t>
            </a:r>
          </a:p>
        </p:txBody>
      </p:sp>
      <p:sp>
        <p:nvSpPr>
          <p:cNvPr id="88" name="淘宝-想搞设计PPT(倒卖必究)-88">
            <a:extLst>
              <a:ext uri="{FF2B5EF4-FFF2-40B4-BE49-F238E27FC236}">
                <a16:creationId xmlns:a16="http://schemas.microsoft.com/office/drawing/2014/main" id="{FA5A94B1-8230-4373-AA8F-9E51D39ACA82}"/>
              </a:ext>
            </a:extLst>
          </p:cNvPr>
          <p:cNvSpPr txBox="1"/>
          <p:nvPr/>
        </p:nvSpPr>
        <p:spPr>
          <a:xfrm>
            <a:off x="5996777" y="4022941"/>
            <a:ext cx="1552028" cy="584775"/>
          </a:xfrm>
          <a:prstGeom prst="rect">
            <a:avLst/>
          </a:prstGeom>
          <a:noFill/>
        </p:spPr>
        <p:txBody>
          <a:bodyPr wrap="none" rtlCol="0">
            <a:spAutoFit/>
          </a:bodyPr>
          <a:lstStyle/>
          <a:p>
            <a:r>
              <a:rPr lang="en-US" altLang="zh-CN" sz="3200" b="1">
                <a:solidFill/>
              </a:rPr>
              <a:t>Part 04</a:t>
            </a:r>
            <a:endParaRPr lang="zh-CN" altLang="en-US" sz="3200" b="1"/>
          </a:p>
        </p:txBody>
      </p:sp>
      <p:sp>
        <p:nvSpPr>
          <p:cNvPr id="89" name="淘宝-想搞设计PPT(倒卖必究)-89">
            <a:extLst>
              <a:ext uri="{FF2B5EF4-FFF2-40B4-BE49-F238E27FC236}">
                <a16:creationId xmlns:a16="http://schemas.microsoft.com/office/drawing/2014/main" id="{CF49DE1C-A2A4-4C94-8F3E-1220A1DF35EA}"/>
              </a:ext>
            </a:extLst>
          </p:cNvPr>
          <p:cNvSpPr txBox="1"/>
          <p:nvPr/>
        </p:nvSpPr>
        <p:spPr>
          <a:xfrm>
            <a:off x="7795501" y="4053718"/>
            <a:ext cx="1980029" cy="523220"/>
          </a:xfrm>
          <a:prstGeom prst="rect">
            <a:avLst/>
          </a:prstGeom>
          <a:noFill/>
        </p:spPr>
        <p:txBody>
          <a:bodyPr wrap="none" rtlCol="0">
            <a:spAutoFit/>
          </a:bodyPr>
          <a:lstStyle/>
          <a:p>
            <a:r>
              <a:rPr lang="zh-CN" altLang="en-US" sz="2800" b="1" dirty="0">
                <a:solidFill/>
                <a:latin typeface="微软雅黑" panose="020B0503020204020204" pitchFamily="34" charset="-122"/>
                <a:ea typeface="微软雅黑" panose="020B0503020204020204" pitchFamily="34" charset="-122"/>
              </a:rPr>
              <a:t>总结与展望</a:t>
            </a:r>
          </a:p>
        </p:txBody>
      </p:sp>
      <p:sp>
        <p:nvSpPr>
          <p:cNvPr id="91" name="淘宝-想搞设计PPT(倒卖必究)-91">
            <a:extLst>
              <a:ext uri="{FF2B5EF4-FFF2-40B4-BE49-F238E27FC236}">
                <a16:creationId xmlns:a16="http://schemas.microsoft.com/office/drawing/2014/main" id="{60042E42-6E98-479F-8511-7CF1E12DB6F9}"/>
              </a:ext>
            </a:extLst>
          </p:cNvPr>
          <p:cNvSpPr txBox="1"/>
          <p:nvPr/>
        </p:nvSpPr>
        <p:spPr>
          <a:xfrm>
            <a:off x="5996777" y="4909271"/>
            <a:ext cx="1552028" cy="584775"/>
          </a:xfrm>
          <a:prstGeom prst="rect">
            <a:avLst/>
          </a:prstGeom>
          <a:noFill/>
        </p:spPr>
        <p:txBody>
          <a:bodyPr wrap="none" rtlCol="0">
            <a:spAutoFit/>
          </a:bodyPr>
          <a:lstStyle/>
          <a:p>
            <a:r>
              <a:rPr lang="en-US" altLang="zh-CN" sz="3200" b="1">
                <a:solidFill/>
              </a:rPr>
              <a:t>Part 05</a:t>
            </a:r>
            <a:endParaRPr lang="zh-CN" altLang="en-US" sz="3200" b="1"/>
          </a:p>
        </p:txBody>
      </p:sp>
      <p:sp>
        <p:nvSpPr>
          <p:cNvPr id="92" name="淘宝-想搞设计PPT(倒卖必究)-92">
            <a:extLst>
              <a:ext uri="{FF2B5EF4-FFF2-40B4-BE49-F238E27FC236}">
                <a16:creationId xmlns:a16="http://schemas.microsoft.com/office/drawing/2014/main" id="{ED0030A6-A424-4883-B5C6-EF4B0212C697}"/>
              </a:ext>
            </a:extLst>
          </p:cNvPr>
          <p:cNvSpPr txBox="1"/>
          <p:nvPr/>
        </p:nvSpPr>
        <p:spPr>
          <a:xfrm>
            <a:off x="7795501" y="4940048"/>
            <a:ext cx="2698175" cy="523220"/>
          </a:xfrm>
          <a:prstGeom prst="rect">
            <a:avLst/>
          </a:prstGeom>
          <a:noFill/>
        </p:spPr>
        <p:txBody>
          <a:bodyPr wrap="none" rtlCol="0">
            <a:spAutoFit/>
          </a:bodyPr>
          <a:lstStyle/>
          <a:p>
            <a:r>
              <a:rPr lang="zh-CN" altLang="en-US" sz="2800" b="1" dirty="0">
                <a:solidFill/>
                <a:latin typeface="微软雅黑" panose="020B0503020204020204" pitchFamily="34" charset="-122"/>
                <a:ea typeface="微软雅黑" panose="020B0503020204020204" pitchFamily="34" charset="-122"/>
              </a:rPr>
              <a:t>参考文献及致谢</a:t>
            </a:r>
          </a:p>
        </p:txBody>
      </p:sp>
      <p:pic>
        <p:nvPicPr>
          <p:cNvPr id="93" name="Picture 92" descr="华中科技大学.png"/>
          <p:cNvPicPr>
            <a:picLocks noChangeAspect="1"/>
          </p:cNvPicPr>
          <p:nvPr/>
        </p:nvPicPr>
        <p:blipFill>
          <a:blip r:embed="rId4"/>
          <a:stretch>
            <a:fillRect/>
          </a:stretch>
        </p:blipFill>
        <p:spPr>
          <a:xfrm>
            <a:off x="10239021" y="152400"/>
            <a:ext cx="1602947" cy="352074"/>
          </a:xfrm>
          <a:prstGeom prst="rect">
            <a:avLst/>
          </a:prstGeom>
        </p:spPr>
      </p:pic>
    </p:spTree>
    <p:extLst>
      <p:ext uri="{BB962C8B-B14F-4D97-AF65-F5344CB8AC3E}">
        <p14:creationId xmlns:p14="http://schemas.microsoft.com/office/powerpoint/2010/main" val="232059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a:extLst>
              <a:ext uri="{FF2B5EF4-FFF2-40B4-BE49-F238E27FC236}">
                <a16:creationId xmlns:a16="http://schemas.microsoft.com/office/drawing/2014/main" id="{62FD0D1E-65D3-431D-9D6D-1021FFBADC86}"/>
              </a:ext>
            </a:extLst>
          </p:cNvPr>
          <p:cNvSpPr/>
          <p:nvPr/>
        </p:nvSpPr>
        <p:spPr>
          <a:xfrm>
            <a:off x="0" y="3303639"/>
            <a:ext cx="12191999" cy="3554361"/>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powerpoint template design by DAJU_PPT正版来源小红书大橘PPT微信DAJU_PPT请勿抄袭搬运！盗版必究！">
            <a:extLst>
              <a:ext uri="{FF2B5EF4-FFF2-40B4-BE49-F238E27FC236}">
                <a16:creationId xmlns:a16="http://schemas.microsoft.com/office/drawing/2014/main" id="{E3B42B1F-AED5-4438-AFF7-7C1C05D4FE02}"/>
              </a:ext>
            </a:extLst>
          </p:cNvPr>
          <p:cNvGrpSpPr/>
          <p:nvPr/>
        </p:nvGrpSpPr>
        <p:grpSpPr>
          <a:xfrm>
            <a:off x="634477" y="1280520"/>
            <a:ext cx="11002004" cy="977575"/>
            <a:chOff x="2035603" y="2270139"/>
            <a:chExt cx="17935651" cy="977575"/>
          </a:xfrm>
        </p:grpSpPr>
        <p:sp>
          <p:nvSpPr>
            <p:cNvPr id="15" name="淘宝-想搞设计PPT(倒卖必究)-15">
              <a:extLst>
                <a:ext uri="{FF2B5EF4-FFF2-40B4-BE49-F238E27FC236}">
                  <a16:creationId xmlns:a16="http://schemas.microsoft.com/office/drawing/2014/main" id="{C50602BE-CCC6-4638-BF1A-73EDCFBF703B}"/>
                </a:ext>
              </a:extLst>
            </p:cNvPr>
            <p:cNvSpPr txBox="1"/>
            <p:nvPr/>
          </p:nvSpPr>
          <p:spPr>
            <a:xfrm>
              <a:off x="2035607" y="2270139"/>
              <a:ext cx="2257842" cy="276999"/>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latin typeface="+mj-ea"/>
                  <a:ea typeface="+mj-ea"/>
                </a:rPr>
                <a:t>内容主题概括</a:t>
              </a:r>
            </a:p>
          </p:txBody>
        </p:sp>
        <p:sp>
          <p:nvSpPr>
            <p:cNvPr id="16" name="淘宝-想搞设计PPT(倒卖必究)-16">
              <a:extLst>
                <a:ext uri="{FF2B5EF4-FFF2-40B4-BE49-F238E27FC236}">
                  <a16:creationId xmlns:a16="http://schemas.microsoft.com/office/drawing/2014/main" id="{5D76626D-C748-4218-8E05-092427D1DD9F}"/>
                </a:ext>
              </a:extLst>
            </p:cNvPr>
            <p:cNvSpPr txBox="1"/>
            <p:nvPr/>
          </p:nvSpPr>
          <p:spPr>
            <a:xfrm>
              <a:off x="2035603" y="2639471"/>
              <a:ext cx="17935651" cy="6082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latin typeface="+mn-ea"/>
                </a:rPr>
                <a:t>请在这里输入你的正文，详细阐述与关键词标题相关的具体内容。你可以从研究背景、研究方法、数据分析、结论与建议等方面展开论述，确保逻辑清晰、论据充分。如果字数过多，可以酌情删减次要内容，或通过缩小字号等方式调整格式，以保持整体结构的简洁与美观</a:t>
              </a:r>
            </a:p>
          </p:txBody>
        </p:sp>
      </p:grpSp>
      <p:sp>
        <p:nvSpPr>
          <p:cNvPr id="7" name="淘宝-想搞设计PPT(倒卖必究)-7">
            <a:extLst>
              <a:ext uri="{FF2B5EF4-FFF2-40B4-BE49-F238E27FC236}">
                <a16:creationId xmlns:a16="http://schemas.microsoft.com/office/drawing/2014/main" id="{A3AB58CB-58E4-F78C-6A67-21F6091492F7}"/>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8" name="淘宝-想搞设计PPT(倒卖必究)-8">
            <a:extLst>
              <a:ext uri="{FF2B5EF4-FFF2-40B4-BE49-F238E27FC236}">
                <a16:creationId xmlns:a16="http://schemas.microsoft.com/office/drawing/2014/main" id="{613EF8AA-3E66-A3FB-6F75-2A3D645B4EA2}"/>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12" name="淘宝-想搞设计PPT(倒卖必究)-12">
            <a:extLst>
              <a:ext uri="{FF2B5EF4-FFF2-40B4-BE49-F238E27FC236}">
                <a16:creationId xmlns:a16="http://schemas.microsoft.com/office/drawing/2014/main" id="{35179D28-EEF8-54EB-419B-232AAA1F3FA4}"/>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13" name="淘宝-想搞设计PPT(倒卖必究)-13">
            <a:extLst>
              <a:ext uri="{FF2B5EF4-FFF2-40B4-BE49-F238E27FC236}">
                <a16:creationId xmlns:a16="http://schemas.microsoft.com/office/drawing/2014/main" id="{C3F6C83F-5145-D54D-AE82-30240D1D6A7A}"/>
              </a:ext>
            </a:extLst>
          </p:cNvPr>
          <p:cNvSpPr txBox="1"/>
          <p:nvPr/>
        </p:nvSpPr>
        <p:spPr>
          <a:xfrm>
            <a:off x="9063748"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总结与展望</a:t>
            </a:r>
          </a:p>
        </p:txBody>
      </p:sp>
      <p:sp>
        <p:nvSpPr>
          <p:cNvPr id="17" name="淘宝-想搞设计PPT(倒卖必究)-17">
            <a:extLst>
              <a:ext uri="{FF2B5EF4-FFF2-40B4-BE49-F238E27FC236}">
                <a16:creationId xmlns:a16="http://schemas.microsoft.com/office/drawing/2014/main" id="{4C640B31-DD7D-97C7-BF3B-D454FAC6E8E1}"/>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18" name="淘宝-想搞设计PPT(倒卖必究)-18">
            <a:extLst>
              <a:ext uri="{FF2B5EF4-FFF2-40B4-BE49-F238E27FC236}">
                <a16:creationId xmlns:a16="http://schemas.microsoft.com/office/drawing/2014/main" id="{F18D15C0-59A8-8D55-F045-52157C24D1CA}"/>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19" name="淘宝-想搞设计PPT(倒卖必究)-19">
            <a:extLst>
              <a:ext uri="{FF2B5EF4-FFF2-40B4-BE49-F238E27FC236}">
                <a16:creationId xmlns:a16="http://schemas.microsoft.com/office/drawing/2014/main" id="{B673DC02-FEF8-C97A-223B-E6A8B474BF6A}"/>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20" name="淘宝-想搞设计PPT(倒卖必究)-20">
            <a:extLst>
              <a:ext uri="{FF2B5EF4-FFF2-40B4-BE49-F238E27FC236}">
                <a16:creationId xmlns:a16="http://schemas.microsoft.com/office/drawing/2014/main" id="{BB98CD92-06B5-1958-B55D-AE138242CD07}"/>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pic>
        <p:nvPicPr>
          <p:cNvPr id="34" name="Picture 33" descr="华中科技大学.png"/>
          <p:cNvPicPr>
            <a:picLocks noChangeAspect="1"/>
          </p:cNvPicPr>
          <p:nvPr/>
        </p:nvPicPr>
        <p:blipFill>
          <a:blip r:embed="rId4"/>
          <a:stretch>
            <a:fillRect/>
          </a:stretch>
        </p:blipFill>
        <p:spPr>
          <a:xfrm>
            <a:off x="10713156" y="6352358"/>
            <a:ext cx="1321849" cy="290333"/>
          </a:xfrm>
          <a:prstGeom prst="rect">
            <a:avLst/>
          </a:prstGeom>
        </p:spPr>
      </p:pic>
      <p:grpSp>
        <p:nvGrpSpPr>
          <p:cNvPr id="26" name="组合 25">
            <a:extLst>
              <a:ext uri="{FF2B5EF4-FFF2-40B4-BE49-F238E27FC236}">
                <a16:creationId xmlns:a16="http://schemas.microsoft.com/office/drawing/2014/main" id="{65C11DA6-1B39-8BCD-6D1C-0BA9BB356A63}"/>
              </a:ext>
            </a:extLst>
          </p:cNvPr>
          <p:cNvGrpSpPr/>
          <p:nvPr/>
        </p:nvGrpSpPr>
        <p:grpSpPr>
          <a:xfrm>
            <a:off x="938390" y="2572720"/>
            <a:ext cx="3035300" cy="3985506"/>
            <a:chOff x="938390" y="2572720"/>
            <a:chExt cx="3035300" cy="3985506"/>
          </a:xfrm>
        </p:grpSpPr>
        <p:pic>
          <p:nvPicPr>
            <p:cNvPr id="35" name="Picture 34" descr="666f4edec84d24d39597ce1a.jpg"/>
            <p:cNvPicPr>
              <a:picLocks noChangeAspect="1"/>
            </p:cNvPicPr>
            <p:nvPr/>
          </p:nvPicPr>
          <p:blipFill>
            <a:blip r:embed="rId5"/>
            <a:stretch>
              <a:fillRect/>
            </a:stretch>
          </p:blipFill>
          <p:spPr>
            <a:xfrm>
              <a:off x="938390" y="2572720"/>
              <a:ext cx="3035300" cy="1897062"/>
            </a:xfrm>
            <a:prstGeom prst="rect">
              <a:avLst/>
            </a:prstGeom>
          </p:spPr>
        </p:pic>
        <p:pic>
          <p:nvPicPr>
            <p:cNvPr id="36" name="Picture 35" descr="66745243146b39377380bae0.jpg"/>
            <p:cNvPicPr>
              <a:picLocks noChangeAspect="1"/>
            </p:cNvPicPr>
            <p:nvPr/>
          </p:nvPicPr>
          <p:blipFill>
            <a:blip r:embed="rId6"/>
            <a:stretch>
              <a:fillRect/>
            </a:stretch>
          </p:blipFill>
          <p:spPr>
            <a:xfrm>
              <a:off x="938390" y="4661164"/>
              <a:ext cx="3035300" cy="1897062"/>
            </a:xfrm>
            <a:prstGeom prst="rect">
              <a:avLst/>
            </a:prstGeom>
          </p:spPr>
        </p:pic>
      </p:grpSp>
      <p:grpSp>
        <p:nvGrpSpPr>
          <p:cNvPr id="27" name="组合 26">
            <a:extLst>
              <a:ext uri="{FF2B5EF4-FFF2-40B4-BE49-F238E27FC236}">
                <a16:creationId xmlns:a16="http://schemas.microsoft.com/office/drawing/2014/main" id="{B4020D2F-2564-583B-6924-90FA6BCEAA2A}"/>
              </a:ext>
            </a:extLst>
          </p:cNvPr>
          <p:cNvGrpSpPr/>
          <p:nvPr/>
        </p:nvGrpSpPr>
        <p:grpSpPr>
          <a:xfrm>
            <a:off x="4673388" y="2572720"/>
            <a:ext cx="3035300" cy="3985506"/>
            <a:chOff x="938390" y="2572720"/>
            <a:chExt cx="3035300" cy="3985506"/>
          </a:xfrm>
        </p:grpSpPr>
        <p:pic>
          <p:nvPicPr>
            <p:cNvPr id="37" name="Picture 36" descr="667452422bad5167e88f6f1c.jpg"/>
            <p:cNvPicPr>
              <a:picLocks noChangeAspect="1"/>
            </p:cNvPicPr>
            <p:nvPr/>
          </p:nvPicPr>
          <p:blipFill>
            <a:blip r:embed="rId7"/>
            <a:stretch>
              <a:fillRect/>
            </a:stretch>
          </p:blipFill>
          <p:spPr>
            <a:xfrm>
              <a:off x="938390" y="2572720"/>
              <a:ext cx="3035300" cy="1897062"/>
            </a:xfrm>
            <a:prstGeom prst="rect">
              <a:avLst/>
            </a:prstGeom>
          </p:spPr>
        </p:pic>
        <p:pic>
          <p:nvPicPr>
            <p:cNvPr id="38" name="Picture 37" descr="677d22b86e9b106229962a83.jpg"/>
            <p:cNvPicPr>
              <a:picLocks noChangeAspect="1"/>
            </p:cNvPicPr>
            <p:nvPr/>
          </p:nvPicPr>
          <p:blipFill>
            <a:blip r:embed="rId8"/>
            <a:stretch>
              <a:fillRect/>
            </a:stretch>
          </p:blipFill>
          <p:spPr>
            <a:xfrm>
              <a:off x="938390" y="4661164"/>
              <a:ext cx="3035300" cy="1897062"/>
            </a:xfrm>
            <a:prstGeom prst="rect">
              <a:avLst/>
            </a:prstGeom>
          </p:spPr>
        </p:pic>
      </p:grpSp>
      <p:grpSp>
        <p:nvGrpSpPr>
          <p:cNvPr id="30" name="组合 29">
            <a:extLst>
              <a:ext uri="{FF2B5EF4-FFF2-40B4-BE49-F238E27FC236}">
                <a16:creationId xmlns:a16="http://schemas.microsoft.com/office/drawing/2014/main" id="{C6F0557C-633C-8B84-46FB-C493173FE555}"/>
              </a:ext>
            </a:extLst>
          </p:cNvPr>
          <p:cNvGrpSpPr/>
          <p:nvPr/>
        </p:nvGrpSpPr>
        <p:grpSpPr>
          <a:xfrm>
            <a:off x="8408386" y="2572720"/>
            <a:ext cx="3035300" cy="3985506"/>
            <a:chOff x="938390" y="2572720"/>
            <a:chExt cx="3035300" cy="3985506"/>
          </a:xfrm>
        </p:grpSpPr>
        <p:pic>
          <p:nvPicPr>
            <p:cNvPr id="39" name="Picture 38" descr="66745246d1a910965bb48ee1.jpg"/>
            <p:cNvPicPr>
              <a:picLocks noChangeAspect="1"/>
            </p:cNvPicPr>
            <p:nvPr/>
          </p:nvPicPr>
          <p:blipFill>
            <a:blip r:embed="rId9"/>
            <a:stretch>
              <a:fillRect/>
            </a:stretch>
          </p:blipFill>
          <p:spPr>
            <a:xfrm>
              <a:off x="938390" y="2572720"/>
              <a:ext cx="3035300" cy="1897062"/>
            </a:xfrm>
            <a:prstGeom prst="rect">
              <a:avLst/>
            </a:prstGeom>
          </p:spPr>
        </p:pic>
        <p:pic>
          <p:nvPicPr>
            <p:cNvPr id="40" name="Picture 39" descr="667452422bad5167e88f6f1d.jpg"/>
            <p:cNvPicPr>
              <a:picLocks noChangeAspect="1"/>
            </p:cNvPicPr>
            <p:nvPr/>
          </p:nvPicPr>
          <p:blipFill>
            <a:blip r:embed="rId10"/>
            <a:stretch>
              <a:fillRect/>
            </a:stretch>
          </p:blipFill>
          <p:spPr>
            <a:xfrm>
              <a:off x="938390" y="4661164"/>
              <a:ext cx="3035300" cy="1897062"/>
            </a:xfrm>
            <a:prstGeom prst="rect">
              <a:avLst/>
            </a:prstGeom>
          </p:spPr>
        </p:pic>
      </p:grpSp>
      <p:sp>
        <p:nvSpPr>
          <p:cNvPr id="33" name="淘宝-想搞设计PPT(倒卖必究)-33">
            <a:extLst>
              <a:ext uri="{FF2B5EF4-FFF2-40B4-BE49-F238E27FC236}">
                <a16:creationId xmlns:a16="http://schemas.microsoft.com/office/drawing/2014/main" id="{8C1B3829-BB66-62E5-0299-792229FC5E7B}"/>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385645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a:extLst>
              <a:ext uri="{FF2B5EF4-FFF2-40B4-BE49-F238E27FC236}">
                <a16:creationId xmlns:a16="http://schemas.microsoft.com/office/drawing/2014/main" id="{5EAA3921-1247-59FC-0703-D53D139EB52F}"/>
              </a:ext>
            </a:extLst>
          </p:cNvPr>
          <p:cNvSpPr/>
          <p:nvPr/>
        </p:nvSpPr>
        <p:spPr>
          <a:xfrm>
            <a:off x="0" y="0"/>
            <a:ext cx="5376000" cy="6858000"/>
          </a:xfrm>
          <a:prstGeom prst="rect">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3" name="淘宝-想搞设计PPT(倒卖必究)-3">
            <a:extLst>
              <a:ext uri="{FF2B5EF4-FFF2-40B4-BE49-F238E27FC236}">
                <a16:creationId xmlns:a16="http://schemas.microsoft.com/office/drawing/2014/main" id="{CA4F6CB2-8903-470A-B03F-A48C069B1173}"/>
              </a:ext>
            </a:extLst>
          </p:cNvPr>
          <p:cNvSpPr txBox="1"/>
          <p:nvPr/>
        </p:nvSpPr>
        <p:spPr>
          <a:xfrm>
            <a:off x="1411050" y="1736230"/>
            <a:ext cx="2553905" cy="2646878"/>
          </a:xfrm>
          <a:prstGeom prst="rect">
            <a:avLst/>
          </a:prstGeom>
          <a:noFill/>
        </p:spPr>
        <p:txBody>
          <a:bodyPr wrap="none" rtlCol="0">
            <a:spAutoFit/>
          </a:bodyPr>
          <a:lstStyle/>
          <a:p>
            <a:pPr algn="ctr"/>
            <a:r>
              <a:rPr lang="en-US" altLang="zh-CN" sz="16600" b="1" dirty="0">
                <a:solidFill>
                  <a:schemeClr val="bg1"/>
                </a:solidFill>
              </a:rPr>
              <a:t>05</a:t>
            </a:r>
            <a:endParaRPr lang="zh-CN" altLang="en-US" sz="16600" b="1" dirty="0">
              <a:solidFill>
                <a:schemeClr val="bg1"/>
              </a:solidFill>
            </a:endParaRPr>
          </a:p>
        </p:txBody>
      </p:sp>
      <p:sp>
        <p:nvSpPr>
          <p:cNvPr id="4" name="淘宝-想搞设计PPT(倒卖必究)-4">
            <a:extLst>
              <a:ext uri="{FF2B5EF4-FFF2-40B4-BE49-F238E27FC236}">
                <a16:creationId xmlns:a16="http://schemas.microsoft.com/office/drawing/2014/main" id="{B9B22726-3269-4F0D-9E70-10B03497B9A6}"/>
              </a:ext>
            </a:extLst>
          </p:cNvPr>
          <p:cNvSpPr txBox="1"/>
          <p:nvPr/>
        </p:nvSpPr>
        <p:spPr>
          <a:xfrm>
            <a:off x="6096000" y="2528642"/>
            <a:ext cx="3775393" cy="707886"/>
          </a:xfrm>
          <a:prstGeom prst="rect">
            <a:avLst/>
          </a:prstGeom>
          <a:noFill/>
        </p:spPr>
        <p:txBody>
          <a:bodyPr wrap="none" rtlCol="0">
            <a:spAutoFit/>
          </a:bodyPr>
          <a:lstStyle/>
          <a:p>
            <a:r>
              <a:rPr lang="zh-CN" altLang="en-US" sz="4000" b="1" dirty="0">
                <a:solidFill>
                  <a:srgbClr val="15548D"/>
                </a:solidFill>
                <a:latin typeface="微软雅黑" panose="020B0503020204020204" pitchFamily="34" charset="-122"/>
                <a:ea typeface="微软雅黑" panose="020B0503020204020204" pitchFamily="34" charset="-122"/>
              </a:rPr>
              <a:t>参考文献及致谢</a:t>
            </a:r>
          </a:p>
        </p:txBody>
      </p:sp>
      <p:sp>
        <p:nvSpPr>
          <p:cNvPr id="5" name="淘宝-想搞设计PPT(倒卖必究)-5">
            <a:extLst>
              <a:ext uri="{FF2B5EF4-FFF2-40B4-BE49-F238E27FC236}">
                <a16:creationId xmlns:a16="http://schemas.microsoft.com/office/drawing/2014/main" id="{9A56C59A-7401-4354-B6C0-DA39237C9FF3}"/>
              </a:ext>
            </a:extLst>
          </p:cNvPr>
          <p:cNvSpPr txBox="1"/>
          <p:nvPr/>
        </p:nvSpPr>
        <p:spPr>
          <a:xfrm>
            <a:off x="1411052" y="4383108"/>
            <a:ext cx="2553902" cy="461665"/>
          </a:xfrm>
          <a:prstGeom prst="rect">
            <a:avLst/>
          </a:prstGeom>
          <a:noFill/>
        </p:spPr>
        <p:txBody>
          <a:bodyPr wrap="square" rtlCol="0">
            <a:spAutoFit/>
          </a:bodyPr>
          <a:lstStyle/>
          <a:p>
            <a:pPr algn="dist"/>
            <a:r>
              <a:rPr lang="en-US" altLang="zh-CN" sz="2400" dirty="0">
                <a:solidFill>
                  <a:schemeClr val="bg1"/>
                </a:solidFill>
              </a:rPr>
              <a:t>PART FIVE</a:t>
            </a:r>
            <a:endParaRPr lang="zh-CN" altLang="en-US" sz="2400" dirty="0">
              <a:solidFill>
                <a:schemeClr val="bg1"/>
              </a:solidFill>
            </a:endParaRPr>
          </a:p>
        </p:txBody>
      </p:sp>
      <p:sp>
        <p:nvSpPr>
          <p:cNvPr id="6" name="淘宝-想搞设计PPT(倒卖必究)-6">
            <a:extLst>
              <a:ext uri="{FF2B5EF4-FFF2-40B4-BE49-F238E27FC236}">
                <a16:creationId xmlns:a16="http://schemas.microsoft.com/office/drawing/2014/main" id="{77401F1D-9D7D-4F42-830B-791486ED5921}"/>
              </a:ext>
            </a:extLst>
          </p:cNvPr>
          <p:cNvSpPr txBox="1"/>
          <p:nvPr/>
        </p:nvSpPr>
        <p:spPr>
          <a:xfrm>
            <a:off x="6096000" y="3363850"/>
            <a:ext cx="5376000" cy="777457"/>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solidFill/>
                <a:latin typeface="微软雅黑" panose="020B0503020204020204" pitchFamily="34" charset="-122"/>
                <a:ea typeface="微软雅黑" panose="020B0503020204020204" pitchFamily="34" charset="-122"/>
              </a:rPr>
              <a:t>参考文献</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致谢</a:t>
            </a:r>
          </a:p>
        </p:txBody>
      </p:sp>
      <p:pic>
        <p:nvPicPr>
          <p:cNvPr id="9" name="Picture 8" descr="华中科技大学.png"/>
          <p:cNvPicPr>
            <a:picLocks noChangeAspect="1"/>
          </p:cNvPicPr>
          <p:nvPr/>
        </p:nvPicPr>
        <p:blipFill>
          <a:blip r:embed="rId4"/>
          <a:stretch>
            <a:fillRect/>
          </a:stretch>
        </p:blipFill>
        <p:spPr>
          <a:xfrm>
            <a:off x="10239021" y="152400"/>
            <a:ext cx="1602947" cy="352074"/>
          </a:xfrm>
          <a:prstGeom prst="rect">
            <a:avLst/>
          </a:prstGeom>
        </p:spPr>
      </p:pic>
      <p:pic>
        <p:nvPicPr>
          <p:cNvPr id="8" name="淘宝-想搞设计PPT(倒卖必究)-8">
            <a:extLst>
              <a:ext uri="{FF2B5EF4-FFF2-40B4-BE49-F238E27FC236}">
                <a16:creationId xmlns:a16="http://schemas.microsoft.com/office/drawing/2014/main" id="{BD3A84B1-D052-E3F2-6A93-8DBA627ED1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972" y="5175884"/>
            <a:ext cx="2063898" cy="1103209"/>
          </a:xfrm>
          <a:prstGeom prst="rect">
            <a:avLst/>
          </a:prstGeom>
        </p:spPr>
      </p:pic>
    </p:spTree>
    <p:extLst>
      <p:ext uri="{BB962C8B-B14F-4D97-AF65-F5344CB8AC3E}">
        <p14:creationId xmlns:p14="http://schemas.microsoft.com/office/powerpoint/2010/main" val="77967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owerpoint template design by DAJU_PPT正版来源小红书大橘PPT微信DAJU_PPT请勿抄袭搬运！盗版必究！">
            <a:extLst>
              <a:ext uri="{FF2B5EF4-FFF2-40B4-BE49-F238E27FC236}">
                <a16:creationId xmlns:a16="http://schemas.microsoft.com/office/drawing/2014/main" id="{90FB0163-B439-4076-B8CB-63C31742C198}"/>
              </a:ext>
            </a:extLst>
          </p:cNvPr>
          <p:cNvGrpSpPr/>
          <p:nvPr/>
        </p:nvGrpSpPr>
        <p:grpSpPr>
          <a:xfrm flipH="1">
            <a:off x="581470" y="1101093"/>
            <a:ext cx="11029060" cy="5101331"/>
            <a:chOff x="167261" y="887477"/>
            <a:chExt cx="11029060" cy="5101331"/>
          </a:xfrm>
          <a:solidFill>
            <a:srgbClr val="F9F9F9"/>
          </a:solidFill>
          <a:effectLst>
            <a:outerShdw blurRad="50800" dist="38100" dir="2700000" algn="tl" rotWithShape="0">
              <a:prstClr val="black">
                <a:alpha val="40000"/>
              </a:prstClr>
            </a:outerShdw>
          </a:effectLst>
        </p:grpSpPr>
        <p:sp>
          <p:nvSpPr>
            <p:cNvPr id="21" name="淘宝-想搞设计PPT(倒卖必究)-21">
              <a:extLst>
                <a:ext uri="{FF2B5EF4-FFF2-40B4-BE49-F238E27FC236}">
                  <a16:creationId xmlns:a16="http://schemas.microsoft.com/office/drawing/2014/main" id="{B4D2BE99-795E-46F2-A0DC-32C70A7CC95D}"/>
                </a:ext>
              </a:extLst>
            </p:cNvPr>
            <p:cNvSpPr/>
            <p:nvPr/>
          </p:nvSpPr>
          <p:spPr>
            <a:xfrm>
              <a:off x="258701" y="975361"/>
              <a:ext cx="10937620" cy="4719063"/>
            </a:xfrm>
            <a:prstGeom prst="rect">
              <a:avLst/>
            </a:prstGeom>
            <a:grpFill/>
            <a:ln w="12700" cap="flat" cmpd="sng" algn="ctr">
              <a:solidFill>
                <a:srgbClr val="15548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淘宝-想搞设计PPT(倒卖必究)-22">
              <a:extLst>
                <a:ext uri="{FF2B5EF4-FFF2-40B4-BE49-F238E27FC236}">
                  <a16:creationId xmlns:a16="http://schemas.microsoft.com/office/drawing/2014/main" id="{B2FD1195-8FC5-41C5-BE6B-DBCAD94E3270}"/>
                </a:ext>
              </a:extLst>
            </p:cNvPr>
            <p:cNvSpPr/>
            <p:nvPr/>
          </p:nvSpPr>
          <p:spPr>
            <a:xfrm>
              <a:off x="167261" y="887477"/>
              <a:ext cx="10937620" cy="5101331"/>
            </a:xfrm>
            <a:custGeom>
              <a:avLst/>
              <a:gdLst>
                <a:gd name="connsiteX0" fmla="*/ 0 w 10937620"/>
                <a:gd name="connsiteY0" fmla="*/ 0 h 5101331"/>
                <a:gd name="connsiteX1" fmla="*/ 10937620 w 10937620"/>
                <a:gd name="connsiteY1" fmla="*/ 0 h 5101331"/>
                <a:gd name="connsiteX2" fmla="*/ 10937620 w 10937620"/>
                <a:gd name="connsiteY2" fmla="*/ 4716764 h 5101331"/>
                <a:gd name="connsiteX3" fmla="*/ 10246365 w 10937620"/>
                <a:gd name="connsiteY3" fmla="*/ 4716764 h 5101331"/>
                <a:gd name="connsiteX4" fmla="*/ 10054081 w 10937620"/>
                <a:gd name="connsiteY4" fmla="*/ 5101331 h 5101331"/>
                <a:gd name="connsiteX5" fmla="*/ 9861798 w 10937620"/>
                <a:gd name="connsiteY5" fmla="*/ 4716764 h 5101331"/>
                <a:gd name="connsiteX6" fmla="*/ 0 w 10937620"/>
                <a:gd name="connsiteY6" fmla="*/ 4716764 h 510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7620" h="5101331">
                  <a:moveTo>
                    <a:pt x="0" y="0"/>
                  </a:moveTo>
                  <a:lnTo>
                    <a:pt x="10937620" y="0"/>
                  </a:lnTo>
                  <a:lnTo>
                    <a:pt x="10937620" y="4716764"/>
                  </a:lnTo>
                  <a:lnTo>
                    <a:pt x="10246365" y="4716764"/>
                  </a:lnTo>
                  <a:lnTo>
                    <a:pt x="10054081" y="5101331"/>
                  </a:lnTo>
                  <a:lnTo>
                    <a:pt x="9861798" y="4716764"/>
                  </a:lnTo>
                  <a:lnTo>
                    <a:pt x="0" y="4716764"/>
                  </a:lnTo>
                  <a:close/>
                </a:path>
              </a:pathLst>
            </a:custGeom>
            <a:grpFill/>
            <a:ln w="12700" cap="flat" cmpd="sng" algn="ctr">
              <a:solidFill>
                <a:srgbClr val="15548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淘宝-想搞设计PPT(倒卖必究)-23">
            <a:extLst>
              <a:ext uri="{FF2B5EF4-FFF2-40B4-BE49-F238E27FC236}">
                <a16:creationId xmlns:a16="http://schemas.microsoft.com/office/drawing/2014/main" id="{604FA50F-FADC-49C0-BE1F-725F243BC86B}"/>
              </a:ext>
            </a:extLst>
          </p:cNvPr>
          <p:cNvSpPr/>
          <p:nvPr/>
        </p:nvSpPr>
        <p:spPr>
          <a:xfrm>
            <a:off x="1069530" y="1321051"/>
            <a:ext cx="10235821" cy="4215898"/>
          </a:xfrm>
          <a:prstGeom prst="rect">
            <a:avLst/>
          </a:prstGeom>
        </p:spPr>
        <p:txBody>
          <a:bodyPr wrap="square">
            <a:spAutoFit/>
          </a:bodyPr>
          <a:lstStyle/>
          <a:p>
            <a:pPr marL="342900" indent="-342900">
              <a:lnSpc>
                <a:spcPct val="150000"/>
              </a:lnSpc>
              <a:buFont typeface="+mj-lt"/>
              <a:buAutoNum type="arabicPeriod"/>
            </a:pPr>
            <a:r>
              <a:rPr lang="zh-CN" altLang="zh-CN" sz="1200" kern="100" dirty="0">
                <a:solidFill>
                  <a:srgbClr val="000000"/>
                </a:solidFill>
                <a:latin typeface="+mn-ea"/>
                <a:cs typeface="Times New Roman" panose="02020603050405020304" pitchFamily="18" charset="0"/>
              </a:rPr>
              <a:t>孙见忠</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面向单元体的航空发动机健康状态评估与预测方法研究</a:t>
            </a:r>
            <a:r>
              <a:rPr lang="en-US" altLang="zh-CN" sz="1200" kern="100" dirty="0">
                <a:solidFill>
                  <a:srgbClr val="000000"/>
                </a:solidFill>
                <a:latin typeface="+mn-ea"/>
                <a:cs typeface="Times New Roman" panose="02020603050405020304" pitchFamily="18" charset="0"/>
              </a:rPr>
              <a:t>[D].</a:t>
            </a:r>
            <a:r>
              <a:rPr lang="zh-CN" altLang="zh-CN" sz="1200" kern="100" dirty="0">
                <a:solidFill>
                  <a:srgbClr val="000000"/>
                </a:solidFill>
                <a:latin typeface="+mn-ea"/>
                <a:cs typeface="Times New Roman" panose="02020603050405020304" pitchFamily="18" charset="0"/>
              </a:rPr>
              <a:t>南京</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南京航空航天大学，</a:t>
            </a:r>
            <a:r>
              <a:rPr lang="en-US" altLang="zh-CN" sz="1200" kern="100" dirty="0">
                <a:solidFill>
                  <a:srgbClr val="000000"/>
                </a:solidFill>
                <a:latin typeface="+mn-ea"/>
                <a:cs typeface="Times New Roman" panose="02020603050405020304" pitchFamily="18" charset="0"/>
              </a:rPr>
              <a:t>2012,05.</a:t>
            </a:r>
            <a:endParaRPr lang="zh-CN" altLang="zh-CN" sz="1200" kern="100" dirty="0">
              <a:latin typeface="+mn-ea"/>
              <a:cs typeface="Times New Roman" panose="02020603050405020304" pitchFamily="18" charset="0"/>
            </a:endParaRPr>
          </a:p>
          <a:p>
            <a:pPr marL="342900" indent="-342900">
              <a:lnSpc>
                <a:spcPct val="150000"/>
              </a:lnSpc>
              <a:buFont typeface="+mj-lt"/>
              <a:buAutoNum type="arabicPeriod"/>
            </a:pPr>
            <a:r>
              <a:rPr lang="en-US" altLang="zh-CN" sz="1200" kern="100" dirty="0">
                <a:solidFill>
                  <a:srgbClr val="000000"/>
                </a:solidFill>
                <a:latin typeface="+mn-ea"/>
                <a:cs typeface="Times New Roman" panose="02020603050405020304" pitchFamily="18" charset="0"/>
              </a:rPr>
              <a:t>MATLAB</a:t>
            </a:r>
            <a:r>
              <a:rPr lang="zh-CN" altLang="zh-CN" sz="1200" kern="100" dirty="0">
                <a:solidFill>
                  <a:srgbClr val="000000"/>
                </a:solidFill>
                <a:latin typeface="+mn-ea"/>
                <a:cs typeface="Times New Roman" panose="02020603050405020304" pitchFamily="18" charset="0"/>
              </a:rPr>
              <a:t>中文论坛</a:t>
            </a:r>
            <a:r>
              <a:rPr lang="en-US" altLang="zh-CN" sz="1200" kern="100" dirty="0">
                <a:solidFill>
                  <a:srgbClr val="000000"/>
                </a:solidFill>
                <a:latin typeface="+mn-ea"/>
                <a:cs typeface="Times New Roman" panose="02020603050405020304" pitchFamily="18" charset="0"/>
              </a:rPr>
              <a:t>.MATLAB</a:t>
            </a:r>
            <a:r>
              <a:rPr lang="zh-CN" altLang="zh-CN" sz="1200" kern="100" dirty="0">
                <a:solidFill>
                  <a:srgbClr val="000000"/>
                </a:solidFill>
                <a:latin typeface="+mn-ea"/>
                <a:cs typeface="Times New Roman" panose="02020603050405020304" pitchFamily="18" charset="0"/>
              </a:rPr>
              <a:t>神经网络</a:t>
            </a:r>
            <a:r>
              <a:rPr lang="en-US" altLang="zh-CN" sz="1200" kern="100" dirty="0">
                <a:solidFill>
                  <a:srgbClr val="000000"/>
                </a:solidFill>
                <a:latin typeface="+mn-ea"/>
                <a:cs typeface="Times New Roman" panose="02020603050405020304" pitchFamily="18" charset="0"/>
              </a:rPr>
              <a:t>30</a:t>
            </a:r>
            <a:r>
              <a:rPr lang="zh-CN" altLang="zh-CN" sz="1200" kern="100" dirty="0">
                <a:solidFill>
                  <a:srgbClr val="000000"/>
                </a:solidFill>
                <a:latin typeface="+mn-ea"/>
                <a:cs typeface="Times New Roman" panose="02020603050405020304" pitchFamily="18" charset="0"/>
              </a:rPr>
              <a:t>个案例分析</a:t>
            </a:r>
            <a:r>
              <a:rPr lang="en-US" altLang="zh-CN" sz="1200" kern="100" dirty="0">
                <a:solidFill>
                  <a:srgbClr val="000000"/>
                </a:solidFill>
                <a:latin typeface="+mn-ea"/>
                <a:cs typeface="Times New Roman" panose="02020603050405020304" pitchFamily="18" charset="0"/>
              </a:rPr>
              <a:t>[M]. </a:t>
            </a:r>
            <a:r>
              <a:rPr lang="zh-CN" altLang="zh-CN" sz="1200" kern="100" dirty="0">
                <a:solidFill>
                  <a:srgbClr val="000000"/>
                </a:solidFill>
                <a:latin typeface="+mn-ea"/>
                <a:cs typeface="Times New Roman" panose="02020603050405020304" pitchFamily="18" charset="0"/>
              </a:rPr>
              <a:t>北京</a:t>
            </a:r>
            <a:r>
              <a:rPr lang="en-US" altLang="zh-CN" sz="1200" kern="100" dirty="0">
                <a:solidFill>
                  <a:srgbClr val="000000"/>
                </a:solidFill>
                <a:latin typeface="+mn-ea"/>
                <a:cs typeface="Times New Roman" panose="02020603050405020304" pitchFamily="18" charset="0"/>
              </a:rPr>
              <a:t>: </a:t>
            </a:r>
            <a:r>
              <a:rPr lang="zh-CN" altLang="zh-CN" sz="1200" kern="100" dirty="0">
                <a:solidFill>
                  <a:srgbClr val="000000"/>
                </a:solidFill>
                <a:latin typeface="+mn-ea"/>
                <a:cs typeface="Times New Roman" panose="02020603050405020304" pitchFamily="18" charset="0"/>
              </a:rPr>
              <a:t>北京航空学院出版社</a:t>
            </a:r>
            <a:r>
              <a:rPr lang="en-US" altLang="zh-CN" sz="1200" kern="100" dirty="0">
                <a:solidFill>
                  <a:srgbClr val="000000"/>
                </a:solidFill>
                <a:latin typeface="+mn-ea"/>
                <a:cs typeface="Times New Roman" panose="02020603050405020304" pitchFamily="18" charset="0"/>
              </a:rPr>
              <a:t>, 2010:171~182.</a:t>
            </a:r>
            <a:endParaRPr lang="zh-CN" altLang="zh-CN" sz="1200" kern="100" dirty="0">
              <a:latin typeface="+mn-ea"/>
              <a:cs typeface="Times New Roman" panose="02020603050405020304" pitchFamily="18" charset="0"/>
            </a:endParaRPr>
          </a:p>
          <a:p>
            <a:pPr marL="342900" indent="-342900">
              <a:lnSpc>
                <a:spcPct val="150000"/>
              </a:lnSpc>
              <a:buFont typeface="+mj-lt"/>
              <a:buAutoNum type="arabicPeriod"/>
            </a:pPr>
            <a:r>
              <a:rPr lang="zh-CN" altLang="zh-CN" sz="1200" kern="100" dirty="0">
                <a:solidFill>
                  <a:srgbClr val="000000"/>
                </a:solidFill>
                <a:latin typeface="+mn-ea"/>
                <a:cs typeface="Times New Roman" panose="02020603050405020304" pitchFamily="18" charset="0"/>
              </a:rPr>
              <a:t>李艳军</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民用飞机系统原理</a:t>
            </a:r>
            <a:r>
              <a:rPr lang="en-US" altLang="zh-CN" sz="1200" kern="100" dirty="0">
                <a:solidFill>
                  <a:srgbClr val="000000"/>
                </a:solidFill>
                <a:latin typeface="+mn-ea"/>
                <a:cs typeface="Times New Roman" panose="02020603050405020304" pitchFamily="18" charset="0"/>
              </a:rPr>
              <a:t>[M].</a:t>
            </a:r>
            <a:r>
              <a:rPr lang="zh-CN" altLang="zh-CN" sz="1200" kern="100" dirty="0">
                <a:solidFill>
                  <a:srgbClr val="000000"/>
                </a:solidFill>
                <a:latin typeface="+mn-ea"/>
                <a:cs typeface="Times New Roman" panose="02020603050405020304" pitchFamily="18" charset="0"/>
              </a:rPr>
              <a:t>南京：南京航空航天大学出版社</a:t>
            </a:r>
            <a:r>
              <a:rPr lang="en-US" altLang="zh-CN" sz="1200" kern="100" dirty="0">
                <a:solidFill>
                  <a:srgbClr val="000000"/>
                </a:solidFill>
                <a:latin typeface="+mn-ea"/>
                <a:cs typeface="Times New Roman" panose="02020603050405020304" pitchFamily="18" charset="0"/>
              </a:rPr>
              <a:t>.2007.07.</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马麟龙</a:t>
            </a:r>
            <a:r>
              <a:rPr lang="en-US" altLang="zh-CN" sz="1200" kern="100" dirty="0">
                <a:solidFill>
                  <a:srgbClr val="000000"/>
                </a:solidFill>
                <a:latin typeface="+mn-ea"/>
                <a:cs typeface="Times New Roman" panose="02020603050405020304" pitchFamily="18" charset="0"/>
              </a:rPr>
              <a:t>. </a:t>
            </a:r>
            <a:r>
              <a:rPr lang="zh-CN" altLang="zh-CN" sz="1200" kern="100" dirty="0">
                <a:solidFill>
                  <a:srgbClr val="000000"/>
                </a:solidFill>
                <a:latin typeface="+mn-ea"/>
                <a:cs typeface="Times New Roman" panose="02020603050405020304" pitchFamily="18" charset="0"/>
              </a:rPr>
              <a:t>基于部件建模与故障仿真的飞机空调系统辅助排故与排故模拟训练研究</a:t>
            </a:r>
            <a:r>
              <a:rPr lang="en-US" altLang="zh-CN" sz="1200" kern="100" dirty="0">
                <a:solidFill>
                  <a:srgbClr val="000000"/>
                </a:solidFill>
                <a:latin typeface="+mn-ea"/>
                <a:cs typeface="Times New Roman" panose="02020603050405020304" pitchFamily="18" charset="0"/>
              </a:rPr>
              <a:t>[D].</a:t>
            </a:r>
            <a:r>
              <a:rPr lang="zh-CN" altLang="zh-CN" sz="1200" kern="100" dirty="0">
                <a:solidFill>
                  <a:srgbClr val="000000"/>
                </a:solidFill>
                <a:latin typeface="+mn-ea"/>
                <a:cs typeface="Times New Roman" panose="02020603050405020304" pitchFamily="18" charset="0"/>
              </a:rPr>
              <a:t>南京航空航天大学，</a:t>
            </a:r>
            <a:r>
              <a:rPr lang="en-US" altLang="zh-CN" sz="1200" kern="100" dirty="0">
                <a:solidFill>
                  <a:srgbClr val="000000"/>
                </a:solidFill>
                <a:latin typeface="+mn-ea"/>
                <a:cs typeface="Times New Roman" panose="02020603050405020304" pitchFamily="18" charset="0"/>
              </a:rPr>
              <a:t>2010,02.</a:t>
            </a:r>
            <a:endParaRPr lang="zh-CN" altLang="zh-CN" sz="1200" kern="100" dirty="0">
              <a:latin typeface="+mn-ea"/>
              <a:cs typeface="Times New Roman" panose="02020603050405020304" pitchFamily="18" charset="0"/>
            </a:endParaRPr>
          </a:p>
          <a:p>
            <a:pPr marL="342900" indent="-342900">
              <a:lnSpc>
                <a:spcPct val="150000"/>
              </a:lnSpc>
              <a:buFont typeface="+mj-lt"/>
              <a:buAutoNum type="arabicPeriod"/>
            </a:pPr>
            <a:r>
              <a:rPr lang="zh-CN" altLang="zh-CN" sz="1200" kern="100" dirty="0">
                <a:solidFill>
                  <a:srgbClr val="000000"/>
                </a:solidFill>
                <a:latin typeface="+mn-ea"/>
                <a:cs typeface="Times New Roman" panose="02020603050405020304" pitchFamily="18" charset="0"/>
              </a:rPr>
              <a:t>王真寅</a:t>
            </a:r>
            <a:r>
              <a:rPr lang="en-US" altLang="zh-CN" sz="1200" kern="100" dirty="0">
                <a:solidFill>
                  <a:srgbClr val="000000"/>
                </a:solidFill>
                <a:latin typeface="+mn-ea"/>
                <a:cs typeface="Times New Roman" panose="02020603050405020304" pitchFamily="18" charset="0"/>
              </a:rPr>
              <a:t>.B737</a:t>
            </a:r>
            <a:r>
              <a:rPr lang="zh-CN" altLang="zh-CN" sz="1200" kern="100" dirty="0">
                <a:solidFill>
                  <a:srgbClr val="000000"/>
                </a:solidFill>
                <a:latin typeface="+mn-ea"/>
                <a:cs typeface="Times New Roman" panose="02020603050405020304" pitchFamily="18" charset="0"/>
              </a:rPr>
              <a:t>飞机空调系统与故障排除方法研究</a:t>
            </a:r>
            <a:r>
              <a:rPr lang="en-US" altLang="zh-CN" sz="1200" kern="100" dirty="0">
                <a:solidFill>
                  <a:srgbClr val="000000"/>
                </a:solidFill>
                <a:latin typeface="+mn-ea"/>
                <a:cs typeface="Times New Roman" panose="02020603050405020304" pitchFamily="18" charset="0"/>
              </a:rPr>
              <a:t>[D].</a:t>
            </a:r>
            <a:r>
              <a:rPr lang="zh-CN" altLang="zh-CN" sz="1200" kern="100" dirty="0">
                <a:solidFill>
                  <a:srgbClr val="000000"/>
                </a:solidFill>
                <a:latin typeface="+mn-ea"/>
                <a:cs typeface="Times New Roman" panose="02020603050405020304" pitchFamily="18" charset="0"/>
              </a:rPr>
              <a:t>郑州大学，</a:t>
            </a:r>
            <a:r>
              <a:rPr lang="en-US" altLang="zh-CN" sz="1200" kern="100" dirty="0">
                <a:solidFill>
                  <a:srgbClr val="000000"/>
                </a:solidFill>
                <a:latin typeface="+mn-ea"/>
                <a:cs typeface="Times New Roman" panose="02020603050405020304" pitchFamily="18" charset="0"/>
              </a:rPr>
              <a:t>2015,05.</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李书明，杨璐，但敏</a:t>
            </a:r>
            <a:r>
              <a:rPr lang="en-US" altLang="zh-CN" sz="1200" kern="100" dirty="0">
                <a:solidFill>
                  <a:srgbClr val="000000"/>
                </a:solidFill>
                <a:latin typeface="+mn-ea"/>
                <a:cs typeface="Times New Roman" panose="02020603050405020304" pitchFamily="18" charset="0"/>
              </a:rPr>
              <a:t>. </a:t>
            </a:r>
            <a:r>
              <a:rPr lang="zh-CN" altLang="zh-CN" sz="1200" kern="100" dirty="0">
                <a:solidFill>
                  <a:srgbClr val="000000"/>
                </a:solidFill>
                <a:latin typeface="+mn-ea"/>
                <a:cs typeface="Times New Roman" panose="02020603050405020304" pitchFamily="18" charset="0"/>
              </a:rPr>
              <a:t>基于模糊层次分析法的飞机空调系统健康管理</a:t>
            </a:r>
            <a:r>
              <a:rPr lang="en-US" altLang="zh-CN" sz="1200" kern="100" dirty="0">
                <a:solidFill>
                  <a:srgbClr val="000000"/>
                </a:solidFill>
                <a:latin typeface="+mn-ea"/>
                <a:cs typeface="Times New Roman" panose="02020603050405020304" pitchFamily="18" charset="0"/>
              </a:rPr>
              <a:t>[J].</a:t>
            </a:r>
            <a:r>
              <a:rPr lang="zh-CN" altLang="zh-CN" sz="1200" kern="100" dirty="0">
                <a:solidFill>
                  <a:srgbClr val="000000"/>
                </a:solidFill>
                <a:latin typeface="+mn-ea"/>
                <a:cs typeface="Times New Roman" panose="02020603050405020304" pitchFamily="18" charset="0"/>
              </a:rPr>
              <a:t>航空维修与工程，</a:t>
            </a:r>
            <a:r>
              <a:rPr lang="en-US" altLang="zh-CN" sz="1200" kern="100" dirty="0">
                <a:solidFill>
                  <a:srgbClr val="000000"/>
                </a:solidFill>
                <a:latin typeface="+mn-ea"/>
                <a:cs typeface="Times New Roman" panose="02020603050405020304" pitchFamily="18" charset="0"/>
              </a:rPr>
              <a:t>2011,05</a:t>
            </a:r>
            <a:r>
              <a:rPr lang="zh-CN" altLang="zh-CN" sz="1200" kern="100" dirty="0">
                <a:solidFill>
                  <a:srgbClr val="000000"/>
                </a:solidFill>
                <a:latin typeface="+mn-ea"/>
                <a:cs typeface="Times New Roman" panose="02020603050405020304" pitchFamily="18" charset="0"/>
              </a:rPr>
              <a:t>：</a:t>
            </a:r>
            <a:r>
              <a:rPr lang="en-US" altLang="zh-CN" sz="1200" kern="100" dirty="0">
                <a:solidFill>
                  <a:srgbClr val="000000"/>
                </a:solidFill>
                <a:latin typeface="+mn-ea"/>
                <a:cs typeface="Times New Roman" panose="02020603050405020304" pitchFamily="18" charset="0"/>
              </a:rPr>
              <a:t>81~84.</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梁坤</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左洪福</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孙见忠</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李怀远</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丁旋</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刘若晨</a:t>
            </a:r>
            <a:r>
              <a:rPr lang="en-US" altLang="zh-CN" sz="1200" kern="100" dirty="0">
                <a:solidFill>
                  <a:srgbClr val="000000"/>
                </a:solidFill>
                <a:latin typeface="+mn-ea"/>
                <a:cs typeface="Times New Roman" panose="02020603050405020304" pitchFamily="18" charset="0"/>
              </a:rPr>
              <a:t>. </a:t>
            </a:r>
            <a:r>
              <a:rPr lang="zh-CN" altLang="zh-CN" sz="1200" kern="100" dirty="0">
                <a:solidFill>
                  <a:srgbClr val="000000"/>
                </a:solidFill>
                <a:latin typeface="+mn-ea"/>
                <a:cs typeface="Times New Roman" panose="02020603050405020304" pitchFamily="18" charset="0"/>
              </a:rPr>
              <a:t>基于贝叶斯网络工况分类的民机引气系统异常检测</a:t>
            </a:r>
            <a:r>
              <a:rPr lang="en-US" altLang="zh-CN" sz="1200" kern="100" dirty="0">
                <a:solidFill>
                  <a:srgbClr val="000000"/>
                </a:solidFill>
                <a:latin typeface="+mn-ea"/>
                <a:cs typeface="Times New Roman" panose="02020603050405020304" pitchFamily="18" charset="0"/>
              </a:rPr>
              <a:t>[A]. </a:t>
            </a:r>
            <a:r>
              <a:rPr lang="zh-CN" altLang="zh-CN" sz="1200" kern="100" dirty="0">
                <a:solidFill>
                  <a:srgbClr val="000000"/>
                </a:solidFill>
                <a:latin typeface="+mn-ea"/>
                <a:cs typeface="Times New Roman" panose="02020603050405020304" pitchFamily="18" charset="0"/>
              </a:rPr>
              <a:t>宇航计测技术</a:t>
            </a:r>
            <a:r>
              <a:rPr lang="en-US" altLang="zh-CN" sz="1200" kern="100" dirty="0">
                <a:solidFill>
                  <a:srgbClr val="000000"/>
                </a:solidFill>
                <a:latin typeface="+mn-ea"/>
                <a:cs typeface="Times New Roman" panose="02020603050405020304" pitchFamily="18" charset="0"/>
              </a:rPr>
              <a:t>,2014,12.</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赵鹏，蔡忠春，李晓明</a:t>
            </a:r>
            <a:r>
              <a:rPr lang="en-US" altLang="zh-CN" sz="1200" kern="100" dirty="0">
                <a:solidFill>
                  <a:srgbClr val="000000"/>
                </a:solidFill>
                <a:latin typeface="+mn-ea"/>
                <a:cs typeface="Times New Roman" panose="02020603050405020304" pitchFamily="18" charset="0"/>
              </a:rPr>
              <a:t>. </a:t>
            </a:r>
            <a:r>
              <a:rPr lang="zh-CN" altLang="zh-CN" sz="1200" kern="100" dirty="0">
                <a:solidFill>
                  <a:srgbClr val="000000"/>
                </a:solidFill>
                <a:latin typeface="+mn-ea"/>
                <a:cs typeface="Times New Roman" panose="02020603050405020304" pitchFamily="18" charset="0"/>
              </a:rPr>
              <a:t>某型飞机环控系统故障诊断系统设计</a:t>
            </a:r>
            <a:r>
              <a:rPr lang="en-US" altLang="zh-CN" sz="1200" kern="100" dirty="0">
                <a:solidFill>
                  <a:srgbClr val="000000"/>
                </a:solidFill>
                <a:latin typeface="+mn-ea"/>
                <a:cs typeface="Times New Roman" panose="02020603050405020304" pitchFamily="18" charset="0"/>
              </a:rPr>
              <a:t>[J].</a:t>
            </a:r>
            <a:r>
              <a:rPr lang="zh-CN" altLang="zh-CN" sz="1200" kern="100" dirty="0">
                <a:solidFill>
                  <a:srgbClr val="000000"/>
                </a:solidFill>
                <a:latin typeface="+mn-ea"/>
                <a:cs typeface="Times New Roman" panose="02020603050405020304" pitchFamily="18" charset="0"/>
              </a:rPr>
              <a:t>航空维修与工程，</a:t>
            </a:r>
            <a:r>
              <a:rPr lang="en-US" altLang="zh-CN" sz="1200" kern="100" dirty="0">
                <a:solidFill>
                  <a:srgbClr val="000000"/>
                </a:solidFill>
                <a:latin typeface="+mn-ea"/>
                <a:cs typeface="Times New Roman" panose="02020603050405020304" pitchFamily="18" charset="0"/>
              </a:rPr>
              <a:t>2015,04</a:t>
            </a:r>
            <a:r>
              <a:rPr lang="zh-CN" altLang="zh-CN" sz="1200" kern="100" dirty="0">
                <a:solidFill>
                  <a:srgbClr val="000000"/>
                </a:solidFill>
                <a:latin typeface="+mn-ea"/>
                <a:cs typeface="Times New Roman" panose="02020603050405020304" pitchFamily="18" charset="0"/>
              </a:rPr>
              <a:t>：</a:t>
            </a:r>
            <a:r>
              <a:rPr lang="en-US" altLang="zh-CN" sz="1200" kern="100" dirty="0">
                <a:solidFill>
                  <a:srgbClr val="000000"/>
                </a:solidFill>
                <a:latin typeface="+mn-ea"/>
                <a:cs typeface="Times New Roman" panose="02020603050405020304" pitchFamily="18" charset="0"/>
              </a:rPr>
              <a:t>50~53.</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吴海桥，刘毅，丁运亮，张祥伟</a:t>
            </a:r>
            <a:r>
              <a:rPr lang="en-US" altLang="zh-CN" sz="1200" kern="100" dirty="0">
                <a:solidFill>
                  <a:srgbClr val="000000"/>
                </a:solidFill>
                <a:latin typeface="+mn-ea"/>
                <a:cs typeface="Times New Roman" panose="02020603050405020304" pitchFamily="18" charset="0"/>
              </a:rPr>
              <a:t>. SOM</a:t>
            </a:r>
            <a:r>
              <a:rPr lang="zh-CN" altLang="zh-CN" sz="1200" kern="100" dirty="0">
                <a:solidFill>
                  <a:srgbClr val="000000"/>
                </a:solidFill>
                <a:latin typeface="+mn-ea"/>
                <a:cs typeface="Times New Roman" panose="02020603050405020304" pitchFamily="18" charset="0"/>
              </a:rPr>
              <a:t>人工神经网络在客机零部件故障诊断中的应用研究</a:t>
            </a:r>
            <a:r>
              <a:rPr lang="en-US" altLang="zh-CN" sz="1200" kern="100" dirty="0">
                <a:solidFill>
                  <a:srgbClr val="000000"/>
                </a:solidFill>
                <a:latin typeface="+mn-ea"/>
                <a:cs typeface="Times New Roman" panose="02020603050405020304" pitchFamily="18" charset="0"/>
              </a:rPr>
              <a:t>[J].</a:t>
            </a:r>
            <a:r>
              <a:rPr lang="zh-CN" altLang="zh-CN" sz="1200" kern="100" dirty="0">
                <a:solidFill>
                  <a:srgbClr val="000000"/>
                </a:solidFill>
                <a:latin typeface="+mn-ea"/>
                <a:cs typeface="Times New Roman" panose="02020603050405020304" pitchFamily="18" charset="0"/>
              </a:rPr>
              <a:t>南京航空航天大学学报，</a:t>
            </a:r>
            <a:r>
              <a:rPr lang="en-US" altLang="zh-CN" sz="1200" kern="100" dirty="0">
                <a:solidFill>
                  <a:srgbClr val="000000"/>
                </a:solidFill>
                <a:latin typeface="+mn-ea"/>
                <a:cs typeface="Times New Roman" panose="02020603050405020304" pitchFamily="18" charset="0"/>
              </a:rPr>
              <a:t>2002,02.</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王修岩，李萃芳，李宗帅</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基于</a:t>
            </a:r>
            <a:r>
              <a:rPr lang="en-US" altLang="zh-CN" sz="1200" kern="100" dirty="0">
                <a:solidFill>
                  <a:srgbClr val="000000"/>
                </a:solidFill>
                <a:latin typeface="+mn-ea"/>
                <a:cs typeface="Times New Roman" panose="02020603050405020304" pitchFamily="18" charset="0"/>
              </a:rPr>
              <a:t> SOM </a:t>
            </a:r>
            <a:r>
              <a:rPr lang="zh-CN" altLang="zh-CN" sz="1200" kern="100" dirty="0">
                <a:solidFill>
                  <a:srgbClr val="000000"/>
                </a:solidFill>
                <a:latin typeface="+mn-ea"/>
                <a:cs typeface="Times New Roman" panose="02020603050405020304" pitchFamily="18" charset="0"/>
              </a:rPr>
              <a:t>和协同学的航空发动机气路故障诊断研究</a:t>
            </a:r>
            <a:r>
              <a:rPr lang="en-US" altLang="zh-CN" sz="1200" kern="100" dirty="0">
                <a:solidFill>
                  <a:srgbClr val="000000"/>
                </a:solidFill>
                <a:latin typeface="+mn-ea"/>
                <a:cs typeface="Times New Roman" panose="02020603050405020304" pitchFamily="18" charset="0"/>
              </a:rPr>
              <a:t>[A]. </a:t>
            </a:r>
            <a:r>
              <a:rPr lang="zh-CN" altLang="zh-CN" sz="1200" kern="100" dirty="0">
                <a:solidFill>
                  <a:srgbClr val="000000"/>
                </a:solidFill>
                <a:latin typeface="+mn-ea"/>
                <a:cs typeface="Times New Roman" panose="02020603050405020304" pitchFamily="18" charset="0"/>
              </a:rPr>
              <a:t>计算测量与控制</a:t>
            </a:r>
            <a:r>
              <a:rPr lang="en-US" altLang="zh-CN" sz="1200" kern="100" dirty="0">
                <a:solidFill>
                  <a:srgbClr val="000000"/>
                </a:solidFill>
                <a:latin typeface="+mn-ea"/>
                <a:cs typeface="Times New Roman" panose="02020603050405020304" pitchFamily="18" charset="0"/>
              </a:rPr>
              <a:t>.2014.22(02).</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戴敏，祝加雄，贺元骅</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基于</a:t>
            </a:r>
            <a:r>
              <a:rPr lang="en-US" altLang="zh-CN" sz="1200" kern="100" dirty="0">
                <a:solidFill>
                  <a:srgbClr val="000000"/>
                </a:solidFill>
                <a:latin typeface="+mn-ea"/>
                <a:cs typeface="Times New Roman" panose="02020603050405020304" pitchFamily="18" charset="0"/>
              </a:rPr>
              <a:t>SOM</a:t>
            </a:r>
            <a:r>
              <a:rPr lang="zh-CN" altLang="zh-CN" sz="1200" kern="100" dirty="0">
                <a:solidFill>
                  <a:srgbClr val="000000"/>
                </a:solidFill>
                <a:latin typeface="+mn-ea"/>
                <a:cs typeface="Times New Roman" panose="02020603050405020304" pitchFamily="18" charset="0"/>
              </a:rPr>
              <a:t>算法和免疫神经网络的飞机燃油系统故障诊断</a:t>
            </a:r>
            <a:r>
              <a:rPr lang="en-US" altLang="zh-CN" sz="1200" kern="100" dirty="0">
                <a:solidFill>
                  <a:srgbClr val="000000"/>
                </a:solidFill>
                <a:latin typeface="+mn-ea"/>
                <a:cs typeface="Times New Roman" panose="02020603050405020304" pitchFamily="18" charset="0"/>
              </a:rPr>
              <a:t>[A].</a:t>
            </a:r>
            <a:r>
              <a:rPr lang="zh-CN" altLang="zh-CN" sz="1200" kern="100" dirty="0">
                <a:solidFill>
                  <a:srgbClr val="000000"/>
                </a:solidFill>
                <a:latin typeface="+mn-ea"/>
                <a:cs typeface="Times New Roman" panose="02020603050405020304" pitchFamily="18" charset="0"/>
              </a:rPr>
              <a:t>计算测量与控制</a:t>
            </a:r>
            <a:r>
              <a:rPr lang="en-US" altLang="zh-CN" sz="1200" kern="100" dirty="0">
                <a:solidFill>
                  <a:srgbClr val="000000"/>
                </a:solidFill>
                <a:latin typeface="+mn-ea"/>
                <a:cs typeface="Times New Roman" panose="02020603050405020304" pitchFamily="18" charset="0"/>
              </a:rPr>
              <a:t>.2014.22(11).</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曹惠玲，黄乐腾，李志伟，庞思凯</a:t>
            </a:r>
            <a:r>
              <a:rPr lang="en-US" altLang="zh-CN" sz="1200" kern="100" dirty="0">
                <a:solidFill>
                  <a:srgbClr val="000000"/>
                </a:solidFill>
                <a:latin typeface="+mn-ea"/>
                <a:cs typeface="Times New Roman" panose="02020603050405020304" pitchFamily="18" charset="0"/>
              </a:rPr>
              <a:t>. </a:t>
            </a:r>
            <a:r>
              <a:rPr lang="zh-CN" altLang="zh-CN" sz="1200" kern="100" dirty="0">
                <a:solidFill>
                  <a:srgbClr val="000000"/>
                </a:solidFill>
                <a:latin typeface="+mn-ea"/>
                <a:cs typeface="Times New Roman" panose="02020603050405020304" pitchFamily="18" charset="0"/>
              </a:rPr>
              <a:t>基于</a:t>
            </a:r>
            <a:r>
              <a:rPr lang="en-US" altLang="zh-CN" sz="1200" kern="100" dirty="0">
                <a:solidFill>
                  <a:srgbClr val="000000"/>
                </a:solidFill>
                <a:latin typeface="+mn-ea"/>
                <a:cs typeface="Times New Roman" panose="02020603050405020304" pitchFamily="18" charset="0"/>
              </a:rPr>
              <a:t>SOM</a:t>
            </a:r>
            <a:r>
              <a:rPr lang="zh-CN" altLang="zh-CN" sz="1200" kern="100" dirty="0">
                <a:solidFill>
                  <a:srgbClr val="000000"/>
                </a:solidFill>
                <a:latin typeface="+mn-ea"/>
                <a:cs typeface="Times New Roman" panose="02020603050405020304" pitchFamily="18" charset="0"/>
              </a:rPr>
              <a:t>神经网络的航空发动机滑油系统健康评估</a:t>
            </a:r>
            <a:r>
              <a:rPr lang="en-US" altLang="zh-CN" sz="1200" kern="100" dirty="0">
                <a:solidFill>
                  <a:srgbClr val="000000"/>
                </a:solidFill>
                <a:latin typeface="+mn-ea"/>
                <a:cs typeface="Times New Roman" panose="02020603050405020304" pitchFamily="18" charset="0"/>
              </a:rPr>
              <a:t>[A].</a:t>
            </a:r>
            <a:r>
              <a:rPr lang="zh-CN" altLang="zh-CN" sz="1200" kern="100" dirty="0">
                <a:solidFill>
                  <a:srgbClr val="000000"/>
                </a:solidFill>
                <a:latin typeface="+mn-ea"/>
                <a:cs typeface="Times New Roman" panose="02020603050405020304" pitchFamily="18" charset="0"/>
              </a:rPr>
              <a:t>中国民航大学学报，</a:t>
            </a:r>
            <a:r>
              <a:rPr lang="en-US" altLang="zh-CN" sz="1200" kern="100" dirty="0">
                <a:solidFill>
                  <a:srgbClr val="000000"/>
                </a:solidFill>
                <a:latin typeface="+mn-ea"/>
                <a:cs typeface="Times New Roman" panose="02020603050405020304" pitchFamily="18" charset="0"/>
              </a:rPr>
              <a:t>2014,12. </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寿荣中，何慧珊</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《飞行器环境控制》</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北京航空航天大学出版社</a:t>
            </a:r>
            <a:r>
              <a:rPr lang="en-US" altLang="zh-CN" sz="1200" kern="100" dirty="0">
                <a:solidFill>
                  <a:srgbClr val="000000"/>
                </a:solidFill>
                <a:latin typeface="+mn-ea"/>
                <a:cs typeface="Times New Roman" panose="02020603050405020304" pitchFamily="18" charset="0"/>
              </a:rPr>
              <a:t>.2004.</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杨浩</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波音</a:t>
            </a:r>
            <a:r>
              <a:rPr lang="en-US" altLang="zh-CN" sz="1200" kern="100" dirty="0">
                <a:solidFill>
                  <a:srgbClr val="000000"/>
                </a:solidFill>
                <a:latin typeface="+mn-ea"/>
                <a:cs typeface="Times New Roman" panose="02020603050405020304" pitchFamily="18" charset="0"/>
              </a:rPr>
              <a:t>737NG</a:t>
            </a:r>
            <a:r>
              <a:rPr lang="zh-CN" altLang="zh-CN" sz="1200" kern="100" dirty="0">
                <a:solidFill>
                  <a:srgbClr val="000000"/>
                </a:solidFill>
                <a:latin typeface="+mn-ea"/>
                <a:cs typeface="Times New Roman" panose="02020603050405020304" pitchFamily="18" charset="0"/>
              </a:rPr>
              <a:t>飞机空调温度电桥故障分析</a:t>
            </a:r>
            <a:r>
              <a:rPr lang="en-US" altLang="zh-CN" sz="1200" kern="100" dirty="0">
                <a:solidFill>
                  <a:srgbClr val="000000"/>
                </a:solidFill>
                <a:latin typeface="+mn-ea"/>
                <a:cs typeface="Times New Roman" panose="02020603050405020304" pitchFamily="18" charset="0"/>
              </a:rPr>
              <a:t>[A].</a:t>
            </a:r>
            <a:r>
              <a:rPr lang="zh-CN" altLang="zh-CN" sz="1200" kern="100" dirty="0">
                <a:solidFill>
                  <a:srgbClr val="000000"/>
                </a:solidFill>
                <a:latin typeface="+mn-ea"/>
                <a:cs typeface="Times New Roman" panose="02020603050405020304" pitchFamily="18" charset="0"/>
              </a:rPr>
              <a:t>价值工程，</a:t>
            </a:r>
            <a:r>
              <a:rPr lang="en-US" altLang="zh-CN" sz="1200" kern="100" dirty="0">
                <a:solidFill>
                  <a:srgbClr val="000000"/>
                </a:solidFill>
                <a:latin typeface="+mn-ea"/>
                <a:cs typeface="Times New Roman" panose="02020603050405020304" pitchFamily="18" charset="0"/>
              </a:rPr>
              <a:t>2014,07.</a:t>
            </a:r>
            <a:endParaRPr lang="zh-CN" altLang="zh-CN" sz="12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200" kern="100" dirty="0">
                <a:solidFill>
                  <a:srgbClr val="000000"/>
                </a:solidFill>
                <a:latin typeface="+mn-ea"/>
                <a:cs typeface="Times New Roman" panose="02020603050405020304" pitchFamily="18" charset="0"/>
              </a:rPr>
              <a:t>李扬</a:t>
            </a:r>
            <a:r>
              <a:rPr lang="en-US" altLang="zh-CN" sz="1200" kern="100" dirty="0">
                <a:solidFill>
                  <a:srgbClr val="000000"/>
                </a:solidFill>
                <a:latin typeface="+mn-ea"/>
                <a:cs typeface="Times New Roman" panose="02020603050405020304" pitchFamily="18" charset="0"/>
              </a:rPr>
              <a:t>.</a:t>
            </a:r>
            <a:r>
              <a:rPr lang="zh-CN" altLang="zh-CN" sz="1200" kern="100" dirty="0">
                <a:solidFill>
                  <a:srgbClr val="000000"/>
                </a:solidFill>
                <a:latin typeface="+mn-ea"/>
                <a:cs typeface="Times New Roman" panose="02020603050405020304" pitchFamily="18" charset="0"/>
              </a:rPr>
              <a:t>波音</a:t>
            </a:r>
            <a:r>
              <a:rPr lang="en-US" altLang="zh-CN" sz="1200" kern="100" dirty="0">
                <a:solidFill>
                  <a:srgbClr val="000000"/>
                </a:solidFill>
                <a:latin typeface="+mn-ea"/>
                <a:cs typeface="Times New Roman" panose="02020603050405020304" pitchFamily="18" charset="0"/>
              </a:rPr>
              <a:t>737-700</a:t>
            </a:r>
            <a:r>
              <a:rPr lang="zh-CN" altLang="zh-CN" sz="1200" kern="100" dirty="0">
                <a:solidFill>
                  <a:srgbClr val="000000"/>
                </a:solidFill>
                <a:latin typeface="+mn-ea"/>
                <a:cs typeface="Times New Roman" panose="02020603050405020304" pitchFamily="18" charset="0"/>
              </a:rPr>
              <a:t>空调组件失效排故分析</a:t>
            </a:r>
            <a:r>
              <a:rPr lang="en-US" altLang="zh-CN" sz="1200" kern="100" dirty="0">
                <a:solidFill>
                  <a:srgbClr val="000000"/>
                </a:solidFill>
                <a:latin typeface="+mn-ea"/>
                <a:cs typeface="Times New Roman" panose="02020603050405020304" pitchFamily="18" charset="0"/>
              </a:rPr>
              <a:t>[J].</a:t>
            </a:r>
            <a:r>
              <a:rPr lang="zh-CN" altLang="zh-CN" sz="1200" kern="100" dirty="0">
                <a:solidFill>
                  <a:srgbClr val="000000"/>
                </a:solidFill>
                <a:latin typeface="+mn-ea"/>
                <a:cs typeface="Times New Roman" panose="02020603050405020304" pitchFamily="18" charset="0"/>
              </a:rPr>
              <a:t>航空维修与工程，</a:t>
            </a:r>
            <a:r>
              <a:rPr lang="en-US" altLang="zh-CN" sz="1200" kern="100" dirty="0">
                <a:solidFill>
                  <a:srgbClr val="000000"/>
                </a:solidFill>
                <a:latin typeface="+mn-ea"/>
                <a:cs typeface="Times New Roman" panose="02020603050405020304" pitchFamily="18" charset="0"/>
              </a:rPr>
              <a:t>2013,03.</a:t>
            </a:r>
            <a:endParaRPr lang="zh-CN" altLang="zh-CN" sz="1200" kern="100" dirty="0">
              <a:latin typeface="+mn-ea"/>
              <a:cs typeface="Times New Roman" panose="02020603050405020304" pitchFamily="18" charset="0"/>
            </a:endParaRPr>
          </a:p>
        </p:txBody>
      </p:sp>
      <p:sp>
        <p:nvSpPr>
          <p:cNvPr id="3" name="淘宝-想搞设计PPT(倒卖必究)-3">
            <a:extLst>
              <a:ext uri="{FF2B5EF4-FFF2-40B4-BE49-F238E27FC236}">
                <a16:creationId xmlns:a16="http://schemas.microsoft.com/office/drawing/2014/main" id="{680C9439-ABB5-6803-D6DE-69DDD134FE19}"/>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4" name="淘宝-想搞设计PPT(倒卖必究)-4">
            <a:extLst>
              <a:ext uri="{FF2B5EF4-FFF2-40B4-BE49-F238E27FC236}">
                <a16:creationId xmlns:a16="http://schemas.microsoft.com/office/drawing/2014/main" id="{44C6829C-3E12-3161-9101-553232FE7783}"/>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5" name="淘宝-想搞设计PPT(倒卖必究)-5">
            <a:extLst>
              <a:ext uri="{FF2B5EF4-FFF2-40B4-BE49-F238E27FC236}">
                <a16:creationId xmlns:a16="http://schemas.microsoft.com/office/drawing/2014/main" id="{3B1AEA97-E0DA-D326-0511-06A108015203}"/>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6" name="淘宝-想搞设计PPT(倒卖必究)-6">
            <a:extLst>
              <a:ext uri="{FF2B5EF4-FFF2-40B4-BE49-F238E27FC236}">
                <a16:creationId xmlns:a16="http://schemas.microsoft.com/office/drawing/2014/main" id="{FC676566-2295-851D-6795-03F15D1D9D40}"/>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7" name="淘宝-想搞设计PPT(倒卖必究)-7">
            <a:extLst>
              <a:ext uri="{FF2B5EF4-FFF2-40B4-BE49-F238E27FC236}">
                <a16:creationId xmlns:a16="http://schemas.microsoft.com/office/drawing/2014/main" id="{3ABA9567-F8C4-624A-5C6F-FB45F7974893}"/>
              </a:ext>
            </a:extLst>
          </p:cNvPr>
          <p:cNvSpPr txBox="1"/>
          <p:nvPr/>
        </p:nvSpPr>
        <p:spPr>
          <a:xfrm>
            <a:off x="10475098"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参考文献及致谢</a:t>
            </a:r>
          </a:p>
        </p:txBody>
      </p:sp>
      <p:cxnSp>
        <p:nvCxnSpPr>
          <p:cNvPr id="8" name="淘宝-想搞设计PPT(倒卖必究)-8">
            <a:extLst>
              <a:ext uri="{FF2B5EF4-FFF2-40B4-BE49-F238E27FC236}">
                <a16:creationId xmlns:a16="http://schemas.microsoft.com/office/drawing/2014/main" id="{114E6B7C-D994-B6FF-8FBA-10050277010E}"/>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9" name="淘宝-想搞设计PPT(倒卖必究)-9">
            <a:extLst>
              <a:ext uri="{FF2B5EF4-FFF2-40B4-BE49-F238E27FC236}">
                <a16:creationId xmlns:a16="http://schemas.microsoft.com/office/drawing/2014/main" id="{95ED1F13-5689-6CC3-3ED2-4AB4C46A3601}"/>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a:extLst>
              <a:ext uri="{FF2B5EF4-FFF2-40B4-BE49-F238E27FC236}">
                <a16:creationId xmlns:a16="http://schemas.microsoft.com/office/drawing/2014/main" id="{493C2FE3-84F4-C613-97F6-B243BBC4380E}"/>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sp>
        <p:nvSpPr>
          <p:cNvPr id="12" name="淘宝-想搞设计PPT(倒卖必究)-12">
            <a:extLst>
              <a:ext uri="{FF2B5EF4-FFF2-40B4-BE49-F238E27FC236}">
                <a16:creationId xmlns:a16="http://schemas.microsoft.com/office/drawing/2014/main" id="{D5C1CB7F-C576-FF7F-1286-9B8A5F2D459A}"/>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249687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a:extLst>
              <a:ext uri="{FF2B5EF4-FFF2-40B4-BE49-F238E27FC236}">
                <a16:creationId xmlns:a16="http://schemas.microsoft.com/office/drawing/2014/main" id="{34DA6067-F9EF-4F37-A30D-2DD7E13E7ADB}"/>
              </a:ext>
            </a:extLst>
          </p:cNvPr>
          <p:cNvSpPr txBox="1"/>
          <p:nvPr/>
        </p:nvSpPr>
        <p:spPr>
          <a:xfrm>
            <a:off x="669315" y="1386064"/>
            <a:ext cx="10853371" cy="4480650"/>
          </a:xfrm>
          <a:prstGeom prst="rect">
            <a:avLst/>
          </a:prstGeom>
          <a:noFill/>
        </p:spPr>
        <p:txBody>
          <a:bodyPr wrap="square">
            <a:spAutoFit/>
          </a:bodyPr>
          <a:lstStyle/>
          <a:p>
            <a:pPr indent="457200" algn="l">
              <a:lnSpc>
                <a:spcPct val="150000"/>
              </a:lnSpc>
            </a:pPr>
            <a:r>
              <a:rPr lang="zh-CN" altLang="en-US" sz="1600" b="0" i="0" dirty="0">
                <a:solidFill>
                  <a:srgbClr val="333333"/>
                </a:solidFill>
                <a:effectLst/>
                <a:latin typeface="Arial" panose="020B0604020202020204" pitchFamily="34" charset="0"/>
              </a:rPr>
              <a:t>感谢我的导师</a:t>
            </a:r>
            <a:r>
              <a:rPr lang="en-US" altLang="zh-CN" sz="1600" b="0" i="0" dirty="0">
                <a:solidFill>
                  <a:srgbClr val="333333"/>
                </a:solidFill>
                <a:effectLst/>
                <a:latin typeface="Arial" panose="020B0604020202020204" pitchFamily="34" charset="0"/>
              </a:rPr>
              <a:t>xxx</a:t>
            </a:r>
            <a:r>
              <a:rPr lang="zh-CN" altLang="en-US" sz="1600" b="0" i="0" dirty="0">
                <a:solidFill>
                  <a:srgbClr val="333333"/>
                </a:solidFill>
                <a:effectLst/>
                <a:latin typeface="Arial" panose="020B0604020202020204" pitchFamily="34" charset="0"/>
              </a:rPr>
              <a:t>教授，他们严谨细致、一丝不苟的作风一向是我工作、学习中的榜样；他们循循善诱的教导和不拘一格的思路给予我无尽的启迪。</a:t>
            </a:r>
          </a:p>
          <a:p>
            <a:pPr indent="457200" algn="l">
              <a:lnSpc>
                <a:spcPct val="150000"/>
              </a:lnSpc>
            </a:pPr>
            <a:r>
              <a:rPr lang="zh-CN" altLang="en-US" sz="1600" b="0" i="0" dirty="0">
                <a:solidFill>
                  <a:srgbClr val="333333"/>
                </a:solidFill>
                <a:effectLst/>
                <a:latin typeface="Arial" panose="020B0604020202020204" pitchFamily="34" charset="0"/>
              </a:rPr>
              <a:t>感谢我的</a:t>
            </a:r>
            <a:r>
              <a:rPr lang="en-US" altLang="zh-CN" sz="1600" b="0" i="0" dirty="0">
                <a:solidFill>
                  <a:srgbClr val="333333"/>
                </a:solidFill>
                <a:effectLst/>
                <a:latin typeface="Arial" panose="020B0604020202020204" pitchFamily="34" charset="0"/>
              </a:rPr>
              <a:t>x</a:t>
            </a:r>
            <a:r>
              <a:rPr lang="zh-CN" altLang="en-US" sz="1600" b="0" i="0" dirty="0">
                <a:solidFill>
                  <a:srgbClr val="333333"/>
                </a:solidFill>
                <a:effectLst/>
                <a:latin typeface="Arial" panose="020B0604020202020204" pitchFamily="34" charset="0"/>
              </a:rPr>
              <a:t>老师，这片论文的每个实验细节和每个数据，都离不开你的细心指导。而你开开朗的个性和宽容的态度，帮忙我能够很快的融入我们这个新的实验室。</a:t>
            </a:r>
          </a:p>
          <a:p>
            <a:pPr indent="457200" algn="l">
              <a:lnSpc>
                <a:spcPct val="150000"/>
              </a:lnSpc>
            </a:pPr>
            <a:r>
              <a:rPr lang="zh-CN" altLang="en-US" sz="1600" b="0" i="0" dirty="0">
                <a:solidFill>
                  <a:srgbClr val="333333"/>
                </a:solidFill>
                <a:effectLst/>
                <a:latin typeface="Arial" panose="020B0604020202020204" pitchFamily="34" charset="0"/>
              </a:rPr>
              <a:t>感谢我的室友们，从遥远的家来到这个陌生的城市里，是你们和我共同维系着彼此之间兄弟般的感情，维系着寝室那份家的融洽。四年了，仿佛就在昨日。四年里，我们没有红过脸，没有吵过嘴，没有发生上大学前所担心的任何不开心的事情。只是今后大家就难得再聚在一齐吃每年元旦那顿饭了吧，没关系，各奔前程，大家珍重。但愿远赴他国的同学平平安安，留守复旦的快快乐乐，挥师北上的</a:t>
            </a:r>
            <a:r>
              <a:rPr lang="en-US" altLang="zh-CN" sz="1600" b="0" i="0" dirty="0">
                <a:solidFill>
                  <a:srgbClr val="333333"/>
                </a:solidFill>
                <a:effectLst/>
                <a:latin typeface="Arial" panose="020B0604020202020204" pitchFamily="34" charset="0"/>
              </a:rPr>
              <a:t>G</a:t>
            </a:r>
            <a:r>
              <a:rPr lang="zh-CN" altLang="en-US" sz="1600" b="0" i="0" dirty="0">
                <a:solidFill>
                  <a:srgbClr val="333333"/>
                </a:solidFill>
                <a:effectLst/>
                <a:latin typeface="Arial" panose="020B0604020202020204" pitchFamily="34" charset="0"/>
              </a:rPr>
              <a:t>顺顺利利，也愿离开我们寝室的开开心心。我们在一齐的日子，我会记一辈子的。</a:t>
            </a:r>
          </a:p>
          <a:p>
            <a:pPr indent="457200" algn="l">
              <a:lnSpc>
                <a:spcPct val="150000"/>
              </a:lnSpc>
            </a:pPr>
            <a:r>
              <a:rPr lang="zh-CN" altLang="en-US" sz="1600" b="0" i="0" dirty="0">
                <a:solidFill>
                  <a:srgbClr val="333333"/>
                </a:solidFill>
                <a:effectLst/>
                <a:latin typeface="Arial" panose="020B0604020202020204" pitchFamily="34" charset="0"/>
              </a:rPr>
              <a:t>感谢我的爸爸妈妈，焉得谖草，言树之背，养育之恩，无以回报，你们永远健康快乐是我最大的心愿。</a:t>
            </a:r>
          </a:p>
          <a:p>
            <a:pPr indent="457200" algn="l">
              <a:lnSpc>
                <a:spcPct val="150000"/>
              </a:lnSpc>
            </a:pPr>
            <a:r>
              <a:rPr lang="zh-CN" altLang="en-US" sz="1600" b="0" i="0" dirty="0">
                <a:solidFill>
                  <a:srgbClr val="333333"/>
                </a:solidFill>
                <a:effectLst/>
                <a:latin typeface="Arial" panose="020B0604020202020204" pitchFamily="34" charset="0"/>
              </a:rPr>
              <a:t>在论文即将完成之际，我的情绪无法平静，从开始进入课题到论文的顺利完成，有多少可敬的师长、同学、朋友给了我无言的帮忙，在那里请理解我诚挚的谢意。</a:t>
            </a:r>
          </a:p>
        </p:txBody>
      </p:sp>
      <p:sp>
        <p:nvSpPr>
          <p:cNvPr id="3" name="淘宝-想搞设计PPT(倒卖必究)-3">
            <a:extLst>
              <a:ext uri="{FF2B5EF4-FFF2-40B4-BE49-F238E27FC236}">
                <a16:creationId xmlns:a16="http://schemas.microsoft.com/office/drawing/2014/main" id="{FA1CB02C-4845-54C6-156C-FCC9055458E0}"/>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5" name="淘宝-想搞设计PPT(倒卖必究)-5">
            <a:extLst>
              <a:ext uri="{FF2B5EF4-FFF2-40B4-BE49-F238E27FC236}">
                <a16:creationId xmlns:a16="http://schemas.microsoft.com/office/drawing/2014/main" id="{B6185B44-F2BE-23E7-27B7-C5EA4C0D7782}"/>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6" name="淘宝-想搞设计PPT(倒卖必究)-6">
            <a:extLst>
              <a:ext uri="{FF2B5EF4-FFF2-40B4-BE49-F238E27FC236}">
                <a16:creationId xmlns:a16="http://schemas.microsoft.com/office/drawing/2014/main" id="{558D9A5D-B78E-B586-91DD-F9DA77591C63}"/>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7" name="淘宝-想搞设计PPT(倒卖必究)-7">
            <a:extLst>
              <a:ext uri="{FF2B5EF4-FFF2-40B4-BE49-F238E27FC236}">
                <a16:creationId xmlns:a16="http://schemas.microsoft.com/office/drawing/2014/main" id="{6BDCCB79-A704-C643-DED7-660F6FEAB692}"/>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8" name="淘宝-想搞设计PPT(倒卖必究)-8">
            <a:extLst>
              <a:ext uri="{FF2B5EF4-FFF2-40B4-BE49-F238E27FC236}">
                <a16:creationId xmlns:a16="http://schemas.microsoft.com/office/drawing/2014/main" id="{E45AD423-FC63-BF3C-B48D-1965E69218DF}"/>
              </a:ext>
            </a:extLst>
          </p:cNvPr>
          <p:cNvSpPr txBox="1"/>
          <p:nvPr/>
        </p:nvSpPr>
        <p:spPr>
          <a:xfrm>
            <a:off x="10475098"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参考文献及致谢</a:t>
            </a:r>
          </a:p>
        </p:txBody>
      </p:sp>
      <p:cxnSp>
        <p:nvCxnSpPr>
          <p:cNvPr id="9" name="淘宝-想搞设计PPT(倒卖必究)-9">
            <a:extLst>
              <a:ext uri="{FF2B5EF4-FFF2-40B4-BE49-F238E27FC236}">
                <a16:creationId xmlns:a16="http://schemas.microsoft.com/office/drawing/2014/main" id="{8CAFAB4A-E684-C907-EE33-4167D199575F}"/>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a:extLst>
              <a:ext uri="{FF2B5EF4-FFF2-40B4-BE49-F238E27FC236}">
                <a16:creationId xmlns:a16="http://schemas.microsoft.com/office/drawing/2014/main" id="{E371A450-2C68-EF7E-5297-ADD37131394B}"/>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1" name="淘宝-想搞设计PPT(倒卖必究)-11">
            <a:extLst>
              <a:ext uri="{FF2B5EF4-FFF2-40B4-BE49-F238E27FC236}">
                <a16:creationId xmlns:a16="http://schemas.microsoft.com/office/drawing/2014/main" id="{AE754689-273F-7605-752A-79241652F4F1}"/>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sp>
        <p:nvSpPr>
          <p:cNvPr id="13" name="淘宝-想搞设计PPT(倒卖必究)-13">
            <a:extLst>
              <a:ext uri="{FF2B5EF4-FFF2-40B4-BE49-F238E27FC236}">
                <a16:creationId xmlns:a16="http://schemas.microsoft.com/office/drawing/2014/main" id="{C3BA4F0B-9D44-E3C5-DA2C-08A1C9A51FB2}"/>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338889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淘宝-想搞设计PPT(倒卖必究)-2">
            <a:extLst>
              <a:ext uri="{FF2B5EF4-FFF2-40B4-BE49-F238E27FC236}">
                <a16:creationId xmlns:a16="http://schemas.microsoft.com/office/drawing/2014/main" id="{9D7AD72F-B64C-4DF5-5DFE-0EEF387167A9}"/>
              </a:ext>
            </a:extLst>
          </p:cNvPr>
          <p:cNvSpPr/>
          <p:nvPr/>
        </p:nvSpPr>
        <p:spPr>
          <a:xfrm>
            <a:off x="0" y="0"/>
            <a:ext cx="12192000" cy="5229225"/>
          </a:xfrm>
          <a:prstGeom prst="rect">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42" name="淘宝-想搞设计PPT(倒卖必究)-42">
            <a:extLst>
              <a:ext uri="{FF2B5EF4-FFF2-40B4-BE49-F238E27FC236}">
                <a16:creationId xmlns:a16="http://schemas.microsoft.com/office/drawing/2014/main" id="{6A00B05B-E20A-43F4-AE75-A3AF20FD2381}"/>
              </a:ext>
            </a:extLst>
          </p:cNvPr>
          <p:cNvSpPr txBox="1"/>
          <p:nvPr/>
        </p:nvSpPr>
        <p:spPr>
          <a:xfrm>
            <a:off x="1753749" y="5843558"/>
            <a:ext cx="2223687" cy="400110"/>
          </a:xfrm>
          <a:prstGeom prst="rect">
            <a:avLst/>
          </a:prstGeom>
          <a:noFill/>
        </p:spPr>
        <p:txBody>
          <a:bodyPr wrap="none" rtlCol="0">
            <a:spAutoFit/>
          </a:bodyPr>
          <a:lstStyle/>
          <a:p>
            <a:pPr algn="ctr"/>
            <a:r>
              <a:rPr lang="zh-CN" altLang="en-US" sz="2000" b="1" dirty="0">
                <a:solidFill/>
              </a:rPr>
              <a:t>答辩人：想搞设计</a:t>
            </a:r>
          </a:p>
        </p:txBody>
      </p:sp>
      <p:sp>
        <p:nvSpPr>
          <p:cNvPr id="43" name="淘宝-想搞设计PPT(倒卖必究)-43">
            <a:extLst>
              <a:ext uri="{FF2B5EF4-FFF2-40B4-BE49-F238E27FC236}">
                <a16:creationId xmlns:a16="http://schemas.microsoft.com/office/drawing/2014/main" id="{382A7C4A-6992-48DC-A99E-20B1CFE58D8C}"/>
              </a:ext>
            </a:extLst>
          </p:cNvPr>
          <p:cNvSpPr txBox="1"/>
          <p:nvPr/>
        </p:nvSpPr>
        <p:spPr>
          <a:xfrm>
            <a:off x="4727677" y="5843558"/>
            <a:ext cx="2480166" cy="400110"/>
          </a:xfrm>
          <a:prstGeom prst="rect">
            <a:avLst/>
          </a:prstGeom>
          <a:noFill/>
        </p:spPr>
        <p:txBody>
          <a:bodyPr wrap="none" rtlCol="0">
            <a:spAutoFit/>
          </a:bodyPr>
          <a:lstStyle/>
          <a:p>
            <a:pPr algn="ctr"/>
            <a:r>
              <a:rPr lang="zh-CN" altLang="en-US" sz="2000" b="1" dirty="0">
                <a:solidFill/>
              </a:rPr>
              <a:t>指导老师：想搞设计</a:t>
            </a:r>
          </a:p>
        </p:txBody>
      </p:sp>
      <p:sp>
        <p:nvSpPr>
          <p:cNvPr id="44" name="淘宝-想搞设计PPT(倒卖必究)-44">
            <a:extLst>
              <a:ext uri="{FF2B5EF4-FFF2-40B4-BE49-F238E27FC236}">
                <a16:creationId xmlns:a16="http://schemas.microsoft.com/office/drawing/2014/main" id="{A454DC10-6891-4407-B513-09AF1EBB0E24}"/>
              </a:ext>
            </a:extLst>
          </p:cNvPr>
          <p:cNvSpPr txBox="1"/>
          <p:nvPr/>
        </p:nvSpPr>
        <p:spPr>
          <a:xfrm>
            <a:off x="8208153" y="5843558"/>
            <a:ext cx="1980029" cy="400110"/>
          </a:xfrm>
          <a:prstGeom prst="rect">
            <a:avLst/>
          </a:prstGeom>
          <a:noFill/>
        </p:spPr>
        <p:txBody>
          <a:bodyPr wrap="none" rtlCol="0">
            <a:spAutoFit/>
          </a:bodyPr>
          <a:lstStyle/>
          <a:p>
            <a:pPr algn="ctr"/>
            <a:r>
              <a:rPr lang="zh-CN" altLang="en-US" sz="2000" b="1" dirty="0">
                <a:solidFill/>
              </a:rPr>
              <a:t>日期：想搞设计</a:t>
            </a:r>
          </a:p>
        </p:txBody>
      </p:sp>
      <p:sp>
        <p:nvSpPr>
          <p:cNvPr id="45" name="淘宝-想搞设计PPT(倒卖必究)-45">
            <a:extLst>
              <a:ext uri="{FF2B5EF4-FFF2-40B4-BE49-F238E27FC236}">
                <a16:creationId xmlns:a16="http://schemas.microsoft.com/office/drawing/2014/main" id="{030B1834-5EC0-429D-8B07-459FBBE89D49}"/>
              </a:ext>
            </a:extLst>
          </p:cNvPr>
          <p:cNvSpPr txBox="1"/>
          <p:nvPr/>
        </p:nvSpPr>
        <p:spPr>
          <a:xfrm>
            <a:off x="1160995" y="2504886"/>
            <a:ext cx="9870011" cy="1015663"/>
          </a:xfrm>
          <a:prstGeom prst="rect">
            <a:avLst/>
          </a:prstGeom>
          <a:noFill/>
        </p:spPr>
        <p:txBody>
          <a:bodyPr wrap="none" rtlCol="0">
            <a:spAutoFit/>
          </a:bodyPr>
          <a:lstStyle/>
          <a:p>
            <a:pPr algn="ctr"/>
            <a:r>
              <a:rPr lang="zh-CN" altLang="en-US" sz="6000" b="1" spc="300" dirty="0">
                <a:solidFill>
                  <a:schemeClr val="bg1"/>
                </a:solidFill>
                <a:latin typeface="+mj-ea"/>
                <a:ea typeface="+mj-ea"/>
              </a:rPr>
              <a:t>感谢各位专家老师批评指正</a:t>
            </a:r>
          </a:p>
        </p:txBody>
      </p:sp>
      <p:sp>
        <p:nvSpPr>
          <p:cNvPr id="46" name="淘宝-想搞设计PPT(倒卖必究)-46">
            <a:extLst>
              <a:ext uri="{FF2B5EF4-FFF2-40B4-BE49-F238E27FC236}">
                <a16:creationId xmlns:a16="http://schemas.microsoft.com/office/drawing/2014/main" id="{51FDC54D-8D7F-4CBE-BCC1-3C7ED25D56D1}"/>
              </a:ext>
            </a:extLst>
          </p:cNvPr>
          <p:cNvSpPr txBox="1"/>
          <p:nvPr/>
        </p:nvSpPr>
        <p:spPr>
          <a:xfrm>
            <a:off x="4825460" y="3845305"/>
            <a:ext cx="2541080" cy="461665"/>
          </a:xfrm>
          <a:prstGeom prst="rect">
            <a:avLst/>
          </a:prstGeom>
          <a:noFill/>
        </p:spPr>
        <p:txBody>
          <a:bodyPr wrap="none" rtlCol="0">
            <a:spAutoFit/>
          </a:bodyPr>
          <a:lstStyle/>
          <a:p>
            <a:pPr algn="ctr"/>
            <a:r>
              <a:rPr lang="zh-CN" altLang="en-US" sz="2400" b="1" dirty="0">
                <a:solidFill>
                  <a:schemeClr val="bg1"/>
                </a:solidFill>
              </a:rPr>
              <a:t>院系 </a:t>
            </a:r>
            <a:r>
              <a:rPr lang="en-US" altLang="zh-CN" sz="2400" b="1" dirty="0">
                <a:solidFill>
                  <a:schemeClr val="bg1"/>
                </a:solidFill>
              </a:rPr>
              <a:t>/ </a:t>
            </a:r>
            <a:r>
              <a:rPr lang="zh-CN" altLang="en-US" sz="2400" b="1" dirty="0">
                <a:solidFill>
                  <a:schemeClr val="bg1"/>
                </a:solidFill>
              </a:rPr>
              <a:t>专业 </a:t>
            </a:r>
            <a:r>
              <a:rPr lang="en-US" altLang="zh-CN" sz="2400" b="1" dirty="0">
                <a:solidFill>
                  <a:schemeClr val="bg1"/>
                </a:solidFill>
              </a:rPr>
              <a:t>/ </a:t>
            </a:r>
            <a:r>
              <a:rPr lang="zh-CN" altLang="en-US" sz="2400" b="1" dirty="0">
                <a:solidFill>
                  <a:schemeClr val="bg1"/>
                </a:solidFill>
              </a:rPr>
              <a:t>班级</a:t>
            </a:r>
          </a:p>
        </p:txBody>
      </p:sp>
      <p:cxnSp>
        <p:nvCxnSpPr>
          <p:cNvPr id="48" name="淘宝-想搞设计PPT(倒卖必究)-48">
            <a:extLst>
              <a:ext uri="{FF2B5EF4-FFF2-40B4-BE49-F238E27FC236}">
                <a16:creationId xmlns:a16="http://schemas.microsoft.com/office/drawing/2014/main" id="{90D140AD-7839-4681-9C0F-4E7B3EF4D0E5}"/>
              </a:ext>
            </a:extLst>
          </p:cNvPr>
          <p:cNvCxnSpPr>
            <a:cxnSpLocks/>
          </p:cNvCxnSpPr>
          <p:nvPr/>
        </p:nvCxnSpPr>
        <p:spPr>
          <a:xfrm>
            <a:off x="3093335" y="3657445"/>
            <a:ext cx="6005331"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pic>
        <p:nvPicPr>
          <p:cNvPr id="49" name="Picture 48" descr="华中科技大学.png"/>
          <p:cNvPicPr>
            <a:picLocks noChangeAspect="1"/>
          </p:cNvPicPr>
          <p:nvPr/>
        </p:nvPicPr>
        <p:blipFill>
          <a:blip r:embed="rId3"/>
          <a:stretch>
            <a:fillRect/>
          </a:stretch>
        </p:blipFill>
        <p:spPr>
          <a:xfrm>
            <a:off x="3351343" y="614332"/>
            <a:ext cx="5232833" cy="1149351"/>
          </a:xfrm>
          <a:prstGeom prst="rect">
            <a:avLst/>
          </a:prstGeom>
        </p:spPr>
      </p:pic>
    </p:spTree>
    <p:extLst>
      <p:ext uri="{BB962C8B-B14F-4D97-AF65-F5344CB8AC3E}">
        <p14:creationId xmlns:p14="http://schemas.microsoft.com/office/powerpoint/2010/main" val="293223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a:extLst>
              <a:ext uri="{FF2B5EF4-FFF2-40B4-BE49-F238E27FC236}">
                <a16:creationId xmlns:a16="http://schemas.microsoft.com/office/drawing/2014/main" id="{0A0E6B4B-E800-D871-1FE6-5E8AF0433521}"/>
              </a:ext>
            </a:extLst>
          </p:cNvPr>
          <p:cNvSpPr/>
          <p:nvPr/>
        </p:nvSpPr>
        <p:spPr>
          <a:xfrm>
            <a:off x="0" y="0"/>
            <a:ext cx="5376000" cy="6858000"/>
          </a:xfrm>
          <a:prstGeom prst="rect">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3" name="淘宝-想搞设计PPT(倒卖必究)-3">
            <a:extLst>
              <a:ext uri="{FF2B5EF4-FFF2-40B4-BE49-F238E27FC236}">
                <a16:creationId xmlns:a16="http://schemas.microsoft.com/office/drawing/2014/main" id="{CA4F6CB2-8903-470A-B03F-A48C069B1173}"/>
              </a:ext>
            </a:extLst>
          </p:cNvPr>
          <p:cNvSpPr txBox="1"/>
          <p:nvPr/>
        </p:nvSpPr>
        <p:spPr>
          <a:xfrm>
            <a:off x="1411051" y="1736230"/>
            <a:ext cx="2553904" cy="2646878"/>
          </a:xfrm>
          <a:prstGeom prst="rect">
            <a:avLst/>
          </a:prstGeom>
          <a:noFill/>
        </p:spPr>
        <p:txBody>
          <a:bodyPr wrap="none" rtlCol="0">
            <a:spAutoFit/>
          </a:bodyPr>
          <a:lstStyle/>
          <a:p>
            <a:pPr algn="ctr"/>
            <a:r>
              <a:rPr lang="en-US" altLang="zh-CN" sz="16600" b="1" dirty="0">
                <a:solidFill>
                  <a:schemeClr val="bg1"/>
                </a:solidFill>
              </a:rPr>
              <a:t>01</a:t>
            </a:r>
            <a:endParaRPr lang="zh-CN" altLang="en-US" sz="16600" b="1" dirty="0">
              <a:solidFill>
                <a:schemeClr val="bg1"/>
              </a:solidFill>
            </a:endParaRPr>
          </a:p>
        </p:txBody>
      </p:sp>
      <p:sp>
        <p:nvSpPr>
          <p:cNvPr id="4" name="淘宝-想搞设计PPT(倒卖必究)-4">
            <a:extLst>
              <a:ext uri="{FF2B5EF4-FFF2-40B4-BE49-F238E27FC236}">
                <a16:creationId xmlns:a16="http://schemas.microsoft.com/office/drawing/2014/main" id="{B9B22726-3269-4F0D-9E70-10B03497B9A6}"/>
              </a:ext>
            </a:extLst>
          </p:cNvPr>
          <p:cNvSpPr txBox="1"/>
          <p:nvPr/>
        </p:nvSpPr>
        <p:spPr>
          <a:xfrm>
            <a:off x="6096000" y="2528642"/>
            <a:ext cx="2749471" cy="707886"/>
          </a:xfrm>
          <a:prstGeom prst="rect">
            <a:avLst/>
          </a:prstGeom>
          <a:noFill/>
        </p:spPr>
        <p:txBody>
          <a:bodyPr wrap="none" rtlCol="0">
            <a:spAutoFit/>
          </a:bodyPr>
          <a:lstStyle/>
          <a:p>
            <a:r>
              <a:rPr lang="zh-CN" altLang="en-US" sz="4000" b="1" dirty="0">
                <a:solidFill>
                  <a:srgbClr val="15548D"/>
                </a:solidFill>
                <a:latin typeface="微软雅黑" panose="020B0503020204020204" pitchFamily="34" charset="-122"/>
                <a:ea typeface="微软雅黑" panose="020B0503020204020204" pitchFamily="34" charset="-122"/>
              </a:rPr>
              <a:t>背景与意义</a:t>
            </a:r>
          </a:p>
        </p:txBody>
      </p:sp>
      <p:sp>
        <p:nvSpPr>
          <p:cNvPr id="5" name="淘宝-想搞设计PPT(倒卖必究)-5">
            <a:extLst>
              <a:ext uri="{FF2B5EF4-FFF2-40B4-BE49-F238E27FC236}">
                <a16:creationId xmlns:a16="http://schemas.microsoft.com/office/drawing/2014/main" id="{9A56C59A-7401-4354-B6C0-DA39237C9FF3}"/>
              </a:ext>
            </a:extLst>
          </p:cNvPr>
          <p:cNvSpPr txBox="1"/>
          <p:nvPr/>
        </p:nvSpPr>
        <p:spPr>
          <a:xfrm>
            <a:off x="1411052" y="4383108"/>
            <a:ext cx="2553902" cy="461665"/>
          </a:xfrm>
          <a:prstGeom prst="rect">
            <a:avLst/>
          </a:prstGeom>
          <a:noFill/>
        </p:spPr>
        <p:txBody>
          <a:bodyPr wrap="square" rtlCol="0">
            <a:spAutoFit/>
          </a:bodyPr>
          <a:lstStyle/>
          <a:p>
            <a:pPr algn="dist"/>
            <a:r>
              <a:rPr lang="en-US" altLang="zh-CN" sz="2400" dirty="0">
                <a:solidFill>
                  <a:schemeClr val="bg1"/>
                </a:solidFill>
              </a:rPr>
              <a:t>PART ONE</a:t>
            </a:r>
            <a:endParaRPr lang="zh-CN" altLang="en-US" sz="2400" dirty="0">
              <a:solidFill>
                <a:schemeClr val="bg1"/>
              </a:solidFill>
            </a:endParaRPr>
          </a:p>
        </p:txBody>
      </p:sp>
      <p:sp>
        <p:nvSpPr>
          <p:cNvPr id="6" name="淘宝-想搞设计PPT(倒卖必究)-6">
            <a:extLst>
              <a:ext uri="{FF2B5EF4-FFF2-40B4-BE49-F238E27FC236}">
                <a16:creationId xmlns:a16="http://schemas.microsoft.com/office/drawing/2014/main" id="{77401F1D-9D7D-4F42-830B-791486ED5921}"/>
              </a:ext>
            </a:extLst>
          </p:cNvPr>
          <p:cNvSpPr txBox="1"/>
          <p:nvPr/>
        </p:nvSpPr>
        <p:spPr>
          <a:xfrm>
            <a:off x="6096000" y="3363850"/>
            <a:ext cx="5376000" cy="113755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solidFill/>
                <a:latin typeface="微软雅黑" panose="020B0503020204020204" pitchFamily="34" charset="-122"/>
                <a:ea typeface="微软雅黑" panose="020B0503020204020204" pitchFamily="34" charset="-122"/>
              </a:rPr>
              <a:t>课题研究背景</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国内外研究现状</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研究意义</a:t>
            </a:r>
          </a:p>
        </p:txBody>
      </p:sp>
      <p:pic>
        <p:nvPicPr>
          <p:cNvPr id="9" name="Picture 8" descr="华中科技大学.png"/>
          <p:cNvPicPr>
            <a:picLocks noChangeAspect="1"/>
          </p:cNvPicPr>
          <p:nvPr/>
        </p:nvPicPr>
        <p:blipFill>
          <a:blip r:embed="rId3"/>
          <a:stretch>
            <a:fillRect/>
          </a:stretch>
        </p:blipFill>
        <p:spPr>
          <a:xfrm>
            <a:off x="10239021" y="152400"/>
            <a:ext cx="1602947" cy="352074"/>
          </a:xfrm>
          <a:prstGeom prst="rect">
            <a:avLst/>
          </a:prstGeom>
        </p:spPr>
      </p:pic>
    </p:spTree>
    <p:extLst>
      <p:ext uri="{BB962C8B-B14F-4D97-AF65-F5344CB8AC3E}">
        <p14:creationId xmlns:p14="http://schemas.microsoft.com/office/powerpoint/2010/main" val="7608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677d22b86e9b106229962a82.jpg"/>
          <p:cNvPicPr>
            <a:picLocks noChangeAspect="1"/>
          </p:cNvPicPr>
          <p:nvPr/>
        </p:nvPicPr>
        <p:blipFill>
          <a:blip r:embed="rId4"/>
          <a:stretch>
            <a:fillRect/>
          </a:stretch>
        </p:blipFill>
        <p:spPr>
          <a:xfrm>
            <a:off x="641156" y="1849244"/>
            <a:ext cx="5353244" cy="3345777"/>
          </a:xfrm>
          <a:prstGeom prst="rect">
            <a:avLst/>
          </a:prstGeom>
        </p:spPr>
      </p:pic>
      <p:sp>
        <p:nvSpPr>
          <p:cNvPr id="11" name="淘宝-想搞设计PPT(倒卖必究)-11">
            <a:extLst>
              <a:ext uri="{FF2B5EF4-FFF2-40B4-BE49-F238E27FC236}">
                <a16:creationId xmlns:a16="http://schemas.microsoft.com/office/drawing/2014/main" id="{9F074DC2-113A-F87F-DE39-ADA947112FB5}"/>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grpSp>
        <p:nvGrpSpPr>
          <p:cNvPr id="49" name="powerpoint template design by DAJU_PPT正版来源小红书大橘PPT微信DAJU_PPT请勿抄袭搬运！盗版必究！">
            <a:extLst>
              <a:ext uri="{FF2B5EF4-FFF2-40B4-BE49-F238E27FC236}">
                <a16:creationId xmlns:a16="http://schemas.microsoft.com/office/drawing/2014/main" id="{1F4AA344-8CEC-42A7-830A-CC397B6D4F81}"/>
              </a:ext>
            </a:extLst>
          </p:cNvPr>
          <p:cNvGrpSpPr/>
          <p:nvPr/>
        </p:nvGrpSpPr>
        <p:grpSpPr>
          <a:xfrm>
            <a:off x="5463504" y="1954019"/>
            <a:ext cx="6122819" cy="1164962"/>
            <a:chOff x="5021172" y="1630169"/>
            <a:chExt cx="6122819" cy="1164962"/>
          </a:xfrm>
        </p:grpSpPr>
        <p:grpSp>
          <p:nvGrpSpPr>
            <p:cNvPr id="48" name="组合 47">
              <a:extLst>
                <a:ext uri="{FF2B5EF4-FFF2-40B4-BE49-F238E27FC236}">
                  <a16:creationId xmlns:a16="http://schemas.microsoft.com/office/drawing/2014/main" id="{5C5C3469-67C4-4106-B188-167B06C8C087}"/>
                </a:ext>
              </a:extLst>
            </p:cNvPr>
            <p:cNvGrpSpPr/>
            <p:nvPr/>
          </p:nvGrpSpPr>
          <p:grpSpPr>
            <a:xfrm>
              <a:off x="6309437" y="1630169"/>
              <a:ext cx="4834554" cy="1005058"/>
              <a:chOff x="6123471" y="1895023"/>
              <a:chExt cx="4834554" cy="1005058"/>
            </a:xfrm>
          </p:grpSpPr>
          <p:sp>
            <p:nvSpPr>
              <p:cNvPr id="35" name="淘宝-想搞设计PPT(倒卖必究)-35"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E8773DAA-455E-4435-BEE9-368C3928AA47}"/>
                  </a:ext>
                </a:extLst>
              </p:cNvPr>
              <p:cNvSpPr/>
              <p:nvPr/>
            </p:nvSpPr>
            <p:spPr>
              <a:xfrm>
                <a:off x="6123471" y="2274910"/>
                <a:ext cx="4834554" cy="625171"/>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6" name="淘宝-想搞设计PPT(倒卖必究)-3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669CA9F4-A8EE-4954-B476-1DAD7516E181}"/>
                  </a:ext>
                </a:extLst>
              </p:cNvPr>
              <p:cNvSpPr/>
              <p:nvPr/>
            </p:nvSpPr>
            <p:spPr>
              <a:xfrm>
                <a:off x="6123471" y="1895023"/>
                <a:ext cx="216323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grpSp>
          <p:nvGrpSpPr>
            <p:cNvPr id="47" name="组合 46">
              <a:extLst>
                <a:ext uri="{FF2B5EF4-FFF2-40B4-BE49-F238E27FC236}">
                  <a16:creationId xmlns:a16="http://schemas.microsoft.com/office/drawing/2014/main" id="{3BEC817C-6B2F-4C1B-ABD6-4A94C927823E}"/>
                </a:ext>
              </a:extLst>
            </p:cNvPr>
            <p:cNvGrpSpPr/>
            <p:nvPr/>
          </p:nvGrpSpPr>
          <p:grpSpPr>
            <a:xfrm>
              <a:off x="5021172" y="1747777"/>
              <a:ext cx="1047358" cy="1047354"/>
              <a:chOff x="5483536" y="1987787"/>
              <a:chExt cx="567335" cy="567335"/>
            </a:xfrm>
          </p:grpSpPr>
          <p:sp>
            <p:nvSpPr>
              <p:cNvPr id="37" name="淘宝-想搞设计PPT(倒卖必究)-37">
                <a:extLst>
                  <a:ext uri="{FF2B5EF4-FFF2-40B4-BE49-F238E27FC236}">
                    <a16:creationId xmlns:a16="http://schemas.microsoft.com/office/drawing/2014/main" id="{EB848733-8FAE-4A9A-A6E0-294803B11A16}"/>
                  </a:ext>
                </a:extLst>
              </p:cNvPr>
              <p:cNvSpPr/>
              <p:nvPr/>
            </p:nvSpPr>
            <p:spPr>
              <a:xfrm>
                <a:off x="5483536" y="1987787"/>
                <a:ext cx="567335" cy="567335"/>
              </a:xfrm>
              <a:prstGeom prst="ellipse">
                <a:avLst/>
              </a:prstGeom>
              <a:solidFill>
                <a:srgbClr val="15548D"/>
              </a:solidFill>
              <a:ln>
                <a:no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汉仪大宋简" panose="02010609000101010101" pitchFamily="49" charset="-122"/>
                  <a:cs typeface="+mn-cs"/>
                  <a:sym typeface="Calibri Light" panose="020F0302020204030204" pitchFamily="34" charset="0"/>
                </a:endParaRPr>
              </a:p>
            </p:txBody>
          </p:sp>
          <p:sp>
            <p:nvSpPr>
              <p:cNvPr id="38" name="淘宝-想搞设计PPT(倒卖必究)-3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5B4CFD1C-BF7F-4D35-89CD-64099F917F62}"/>
                  </a:ext>
                </a:extLst>
              </p:cNvPr>
              <p:cNvSpPr>
                <a:spLocks noEditPoints="1"/>
              </p:cNvSpPr>
              <p:nvPr/>
            </p:nvSpPr>
            <p:spPr bwMode="auto">
              <a:xfrm>
                <a:off x="5614031" y="2140814"/>
                <a:ext cx="306344" cy="261283"/>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rgbClr val="FFFFFF"/>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grpSp>
        <p:nvGrpSpPr>
          <p:cNvPr id="50" name="powerpoint template design by DAJU_PPT正版来源小红书大橘PPT微信DAJU_PPT请勿抄袭搬运！盗版必究！">
            <a:extLst>
              <a:ext uri="{FF2B5EF4-FFF2-40B4-BE49-F238E27FC236}">
                <a16:creationId xmlns:a16="http://schemas.microsoft.com/office/drawing/2014/main" id="{F7838AF6-C960-4478-9623-C05C496D76CA}"/>
              </a:ext>
            </a:extLst>
          </p:cNvPr>
          <p:cNvGrpSpPr/>
          <p:nvPr/>
        </p:nvGrpSpPr>
        <p:grpSpPr>
          <a:xfrm>
            <a:off x="5463504" y="3871599"/>
            <a:ext cx="6122819" cy="1164962"/>
            <a:chOff x="5021172" y="1630169"/>
            <a:chExt cx="6122819" cy="1164962"/>
          </a:xfrm>
        </p:grpSpPr>
        <p:grpSp>
          <p:nvGrpSpPr>
            <p:cNvPr id="51" name="组合 50">
              <a:extLst>
                <a:ext uri="{FF2B5EF4-FFF2-40B4-BE49-F238E27FC236}">
                  <a16:creationId xmlns:a16="http://schemas.microsoft.com/office/drawing/2014/main" id="{6C58C228-FA06-4A39-B3BA-5EC474FF6079}"/>
                </a:ext>
              </a:extLst>
            </p:cNvPr>
            <p:cNvGrpSpPr/>
            <p:nvPr/>
          </p:nvGrpSpPr>
          <p:grpSpPr>
            <a:xfrm>
              <a:off x="6309437" y="1630169"/>
              <a:ext cx="4834554" cy="1005058"/>
              <a:chOff x="6123471" y="1895023"/>
              <a:chExt cx="4834554" cy="1005058"/>
            </a:xfrm>
          </p:grpSpPr>
          <p:sp>
            <p:nvSpPr>
              <p:cNvPr id="55" name="淘宝-想搞设计PPT(倒卖必究)-55"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222D3BB5-3EDC-4E33-8677-D65E16039F13}"/>
                  </a:ext>
                </a:extLst>
              </p:cNvPr>
              <p:cNvSpPr/>
              <p:nvPr/>
            </p:nvSpPr>
            <p:spPr>
              <a:xfrm>
                <a:off x="6123471" y="2274910"/>
                <a:ext cx="4834554" cy="625171"/>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56" name="淘宝-想搞设计PPT(倒卖必究)-5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2EAB79C3-8295-418F-8ED3-699E75EAB3ED}"/>
                  </a:ext>
                </a:extLst>
              </p:cNvPr>
              <p:cNvSpPr/>
              <p:nvPr/>
            </p:nvSpPr>
            <p:spPr>
              <a:xfrm>
                <a:off x="6123471" y="1895023"/>
                <a:ext cx="216323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lumMod val="50000"/>
                      </a:schemeClr>
                    </a:solidFill>
                    <a:effectLst/>
                    <a:uLnTx/>
                    <a:uFillTx/>
                    <a:latin typeface="+mj-ea"/>
                    <a:ea typeface="+mj-ea"/>
                    <a:cs typeface="+mn-cs"/>
                    <a:sym typeface="Calibri Light" panose="020F0302020204030204" pitchFamily="34" charset="0"/>
                  </a:rPr>
                  <a:t>输入标题文字</a:t>
                </a:r>
              </a:p>
            </p:txBody>
          </p:sp>
        </p:grpSp>
        <p:grpSp>
          <p:nvGrpSpPr>
            <p:cNvPr id="52" name="组合 51">
              <a:extLst>
                <a:ext uri="{FF2B5EF4-FFF2-40B4-BE49-F238E27FC236}">
                  <a16:creationId xmlns:a16="http://schemas.microsoft.com/office/drawing/2014/main" id="{E0FF5E13-A736-485F-B9B4-97F099FA6050}"/>
                </a:ext>
              </a:extLst>
            </p:cNvPr>
            <p:cNvGrpSpPr/>
            <p:nvPr/>
          </p:nvGrpSpPr>
          <p:grpSpPr>
            <a:xfrm>
              <a:off x="5021172" y="1747777"/>
              <a:ext cx="1047358" cy="1047354"/>
              <a:chOff x="5483536" y="1987787"/>
              <a:chExt cx="567335" cy="567335"/>
            </a:xfrm>
          </p:grpSpPr>
          <p:sp>
            <p:nvSpPr>
              <p:cNvPr id="53" name="淘宝-想搞设计PPT(倒卖必究)-53">
                <a:extLst>
                  <a:ext uri="{FF2B5EF4-FFF2-40B4-BE49-F238E27FC236}">
                    <a16:creationId xmlns:a16="http://schemas.microsoft.com/office/drawing/2014/main" id="{C8259BE0-632F-4E9A-9F6F-299DE01428FB}"/>
                  </a:ext>
                </a:extLst>
              </p:cNvPr>
              <p:cNvSpPr/>
              <p:nvPr/>
            </p:nvSpPr>
            <p:spPr>
              <a:xfrm>
                <a:off x="5483536" y="1987787"/>
                <a:ext cx="567335" cy="567335"/>
              </a:xfrm>
              <a:prstGeom prst="ellipse">
                <a:avLst/>
              </a:prstGeom>
              <a:solidFill>
                <a:srgbClr val="1F79CA"/>
              </a:solidFill>
              <a:ln>
                <a:noFill/>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汉仪大宋简" panose="02010609000101010101" pitchFamily="49" charset="-122"/>
                  <a:cs typeface="+mn-cs"/>
                  <a:sym typeface="Calibri Light" panose="020F0302020204030204" pitchFamily="34" charset="0"/>
                </a:endParaRPr>
              </a:p>
            </p:txBody>
          </p:sp>
          <p:sp>
            <p:nvSpPr>
              <p:cNvPr id="54" name="淘宝-想搞设计PPT(倒卖必究)-54"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A9C1EBA2-6CBB-4FAD-B69F-C3A2719641C5}"/>
                  </a:ext>
                </a:extLst>
              </p:cNvPr>
              <p:cNvSpPr>
                <a:spLocks noEditPoints="1"/>
              </p:cNvSpPr>
              <p:nvPr/>
            </p:nvSpPr>
            <p:spPr bwMode="auto">
              <a:xfrm>
                <a:off x="5614031" y="2140814"/>
                <a:ext cx="306344" cy="261283"/>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rgbClr val="FFFFFF"/>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sp>
        <p:nvSpPr>
          <p:cNvPr id="3" name="淘宝-想搞设计PPT(倒卖必究)-3">
            <a:extLst>
              <a:ext uri="{FF2B5EF4-FFF2-40B4-BE49-F238E27FC236}">
                <a16:creationId xmlns:a16="http://schemas.microsoft.com/office/drawing/2014/main" id="{6F2F6E41-F7BE-AD5E-E083-0FEBFA6DAB36}"/>
              </a:ext>
            </a:extLst>
          </p:cNvPr>
          <p:cNvSpPr txBox="1"/>
          <p:nvPr/>
        </p:nvSpPr>
        <p:spPr>
          <a:xfrm>
            <a:off x="4829695"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背景与意义</a:t>
            </a:r>
          </a:p>
        </p:txBody>
      </p:sp>
      <p:sp>
        <p:nvSpPr>
          <p:cNvPr id="4" name="淘宝-想搞设计PPT(倒卖必究)-4">
            <a:extLst>
              <a:ext uri="{FF2B5EF4-FFF2-40B4-BE49-F238E27FC236}">
                <a16:creationId xmlns:a16="http://schemas.microsoft.com/office/drawing/2014/main" id="{61D1E5E9-044D-AB7A-AEC0-9061C382F697}"/>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5" name="淘宝-想搞设计PPT(倒卖必究)-5">
            <a:extLst>
              <a:ext uri="{FF2B5EF4-FFF2-40B4-BE49-F238E27FC236}">
                <a16:creationId xmlns:a16="http://schemas.microsoft.com/office/drawing/2014/main" id="{84487107-0813-BB08-B57E-563129608A03}"/>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6" name="淘宝-想搞设计PPT(倒卖必究)-6">
            <a:extLst>
              <a:ext uri="{FF2B5EF4-FFF2-40B4-BE49-F238E27FC236}">
                <a16:creationId xmlns:a16="http://schemas.microsoft.com/office/drawing/2014/main" id="{21045D58-FD81-1DB7-6AE5-F18E7D83187F}"/>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7" name="淘宝-想搞设计PPT(倒卖必究)-7">
            <a:extLst>
              <a:ext uri="{FF2B5EF4-FFF2-40B4-BE49-F238E27FC236}">
                <a16:creationId xmlns:a16="http://schemas.microsoft.com/office/drawing/2014/main" id="{FD776C4E-C393-0030-DF01-0251352FA3F2}"/>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8" name="淘宝-想搞设计PPT(倒卖必究)-8">
            <a:extLst>
              <a:ext uri="{FF2B5EF4-FFF2-40B4-BE49-F238E27FC236}">
                <a16:creationId xmlns:a16="http://schemas.microsoft.com/office/drawing/2014/main" id="{2FDF94B6-0920-31F5-19CC-6D35E68BDC65}"/>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9" name="淘宝-想搞设计PPT(倒卖必究)-9">
            <a:extLst>
              <a:ext uri="{FF2B5EF4-FFF2-40B4-BE49-F238E27FC236}">
                <a16:creationId xmlns:a16="http://schemas.microsoft.com/office/drawing/2014/main" id="{08481983-72EE-E061-16C0-18BBED109BAC}"/>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a:extLst>
              <a:ext uri="{FF2B5EF4-FFF2-40B4-BE49-F238E27FC236}">
                <a16:creationId xmlns:a16="http://schemas.microsoft.com/office/drawing/2014/main" id="{9C9B451D-C1C3-2186-A46B-27B4DAFABD02}"/>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pic>
        <p:nvPicPr>
          <p:cNvPr id="58" name="Picture 57" descr="华中科技大学.png"/>
          <p:cNvPicPr>
            <a:picLocks noChangeAspect="1"/>
          </p:cNvPicPr>
          <p:nvPr/>
        </p:nvPicPr>
        <p:blipFill>
          <a:blip r:embed="rId5"/>
          <a:stretch>
            <a:fillRect/>
          </a:stretch>
        </p:blipFill>
        <p:spPr>
          <a:xfrm>
            <a:off x="10715819" y="6359500"/>
            <a:ext cx="1229423" cy="270033"/>
          </a:xfrm>
          <a:prstGeom prst="rect">
            <a:avLst/>
          </a:prstGeom>
        </p:spPr>
      </p:pic>
    </p:spTree>
    <p:extLst>
      <p:ext uri="{BB962C8B-B14F-4D97-AF65-F5344CB8AC3E}">
        <p14:creationId xmlns:p14="http://schemas.microsoft.com/office/powerpoint/2010/main" val="28157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owerpoint template design by DAJU_PPT正版来源小红书大橘PPT微信DAJU_PPT请勿抄袭搬运！盗版必究！">
            <a:extLst>
              <a:ext uri="{FF2B5EF4-FFF2-40B4-BE49-F238E27FC236}">
                <a16:creationId xmlns:a16="http://schemas.microsoft.com/office/drawing/2014/main" id="{8214515D-38EC-46CF-8C7B-B3C29670E7D4}"/>
              </a:ext>
            </a:extLst>
          </p:cNvPr>
          <p:cNvGrpSpPr/>
          <p:nvPr/>
        </p:nvGrpSpPr>
        <p:grpSpPr>
          <a:xfrm>
            <a:off x="2529840" y="1482982"/>
            <a:ext cx="7132320" cy="1010692"/>
            <a:chOff x="2529840" y="2067356"/>
            <a:chExt cx="7132320" cy="1010692"/>
          </a:xfrm>
        </p:grpSpPr>
        <p:sp>
          <p:nvSpPr>
            <p:cNvPr id="41" name="淘宝-想搞设计PPT(倒卖必究)-41">
              <a:extLst>
                <a:ext uri="{FF2B5EF4-FFF2-40B4-BE49-F238E27FC236}">
                  <a16:creationId xmlns:a16="http://schemas.microsoft.com/office/drawing/2014/main" id="{E06FBCB1-698A-4267-AE6B-6FE87BA64EA4}"/>
                </a:ext>
              </a:extLst>
            </p:cNvPr>
            <p:cNvSpPr txBox="1"/>
            <p:nvPr/>
          </p:nvSpPr>
          <p:spPr>
            <a:xfrm>
              <a:off x="5234224" y="2067356"/>
              <a:ext cx="172355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latin typeface="+mj-ea"/>
                  <a:ea typeface="+mj-ea"/>
                </a:rPr>
                <a:t>输入标题文字</a:t>
              </a:r>
            </a:p>
          </p:txBody>
        </p:sp>
        <p:sp>
          <p:nvSpPr>
            <p:cNvPr id="42" name="淘宝-想搞设计PPT(倒卖必究)-42">
              <a:extLst>
                <a:ext uri="{FF2B5EF4-FFF2-40B4-BE49-F238E27FC236}">
                  <a16:creationId xmlns:a16="http://schemas.microsoft.com/office/drawing/2014/main" id="{2D15432A-B43E-4087-937D-C0062DB67DF7}"/>
                </a:ext>
              </a:extLst>
            </p:cNvPr>
            <p:cNvSpPr txBox="1"/>
            <p:nvPr/>
          </p:nvSpPr>
          <p:spPr>
            <a:xfrm>
              <a:off x="2529840" y="2452877"/>
              <a:ext cx="7132320" cy="6251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grpSp>
      <p:cxnSp>
        <p:nvCxnSpPr>
          <p:cNvPr id="23" name="淘宝-想搞设计PPT(倒卖必究)-23">
            <a:extLst>
              <a:ext uri="{FF2B5EF4-FFF2-40B4-BE49-F238E27FC236}">
                <a16:creationId xmlns:a16="http://schemas.microsoft.com/office/drawing/2014/main" id="{B73933C1-FED0-4FE9-A6EE-80F5B1A24A80}"/>
              </a:ext>
            </a:extLst>
          </p:cNvPr>
          <p:cNvCxnSpPr>
            <a:cxnSpLocks/>
          </p:cNvCxnSpPr>
          <p:nvPr/>
        </p:nvCxnSpPr>
        <p:spPr>
          <a:xfrm>
            <a:off x="-612493" y="3156388"/>
            <a:ext cx="13416987" cy="0"/>
          </a:xfrm>
          <a:prstGeom prst="line">
            <a:avLst/>
          </a:prstGeom>
          <a:ln>
            <a:solidFill>
              <a:srgbClr val="CCCCCC"/>
            </a:solidFill>
          </a:ln>
        </p:spPr>
        <p:style>
          <a:lnRef idx="1">
            <a:schemeClr val="accent1"/>
          </a:lnRef>
          <a:fillRef idx="0">
            <a:schemeClr val="accent1"/>
          </a:fillRef>
          <a:effectRef idx="0">
            <a:schemeClr val="accent1"/>
          </a:effectRef>
          <a:fontRef idx="minor">
            <a:schemeClr val="tx1"/>
          </a:fontRef>
        </p:style>
      </p:cxnSp>
      <p:sp>
        <p:nvSpPr>
          <p:cNvPr id="24" name="淘宝-想搞设计PPT(倒卖必究)-24">
            <a:extLst>
              <a:ext uri="{FF2B5EF4-FFF2-40B4-BE49-F238E27FC236}">
                <a16:creationId xmlns:a16="http://schemas.microsoft.com/office/drawing/2014/main" id="{41A24B4F-5A94-40A1-B257-58501F4F8F6B}"/>
              </a:ext>
            </a:extLst>
          </p:cNvPr>
          <p:cNvSpPr/>
          <p:nvPr/>
        </p:nvSpPr>
        <p:spPr>
          <a:xfrm>
            <a:off x="3328364" y="2794679"/>
            <a:ext cx="723418" cy="723418"/>
          </a:xfrm>
          <a:prstGeom prst="ellipse">
            <a:avLst/>
          </a:prstGeom>
          <a:solidFill>
            <a:srgbClr val="15548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淘宝-想搞设计PPT(倒卖必究)-25">
            <a:extLst>
              <a:ext uri="{FF2B5EF4-FFF2-40B4-BE49-F238E27FC236}">
                <a16:creationId xmlns:a16="http://schemas.microsoft.com/office/drawing/2014/main" id="{99BB8026-5240-4E8C-B388-61AEBCE33F57}"/>
              </a:ext>
            </a:extLst>
          </p:cNvPr>
          <p:cNvSpPr/>
          <p:nvPr/>
        </p:nvSpPr>
        <p:spPr>
          <a:xfrm>
            <a:off x="8140220" y="2794679"/>
            <a:ext cx="723418" cy="723418"/>
          </a:xfrm>
          <a:prstGeom prst="ellipse">
            <a:avLst/>
          </a:prstGeom>
          <a:solidFill>
            <a:srgbClr val="1F79C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淘宝-想搞设计PPT(倒卖必究)-26">
            <a:extLst>
              <a:ext uri="{FF2B5EF4-FFF2-40B4-BE49-F238E27FC236}">
                <a16:creationId xmlns:a16="http://schemas.microsoft.com/office/drawing/2014/main" id="{1C63104C-28DD-4157-B97F-CD6061B4AA5A}"/>
              </a:ext>
            </a:extLst>
          </p:cNvPr>
          <p:cNvSpPr/>
          <p:nvPr/>
        </p:nvSpPr>
        <p:spPr>
          <a:xfrm>
            <a:off x="3479439" y="2946077"/>
            <a:ext cx="421268" cy="42062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1409" h="600489">
                <a:moveTo>
                  <a:pt x="63148" y="143225"/>
                </a:moveTo>
                <a:lnTo>
                  <a:pt x="41620" y="160426"/>
                </a:lnTo>
                <a:lnTo>
                  <a:pt x="58843" y="171894"/>
                </a:lnTo>
                <a:lnTo>
                  <a:pt x="91853" y="171894"/>
                </a:lnTo>
                <a:lnTo>
                  <a:pt x="142085" y="163293"/>
                </a:lnTo>
                <a:lnTo>
                  <a:pt x="173659" y="214896"/>
                </a:lnTo>
                <a:lnTo>
                  <a:pt x="173659" y="262200"/>
                </a:lnTo>
                <a:lnTo>
                  <a:pt x="216715" y="320970"/>
                </a:lnTo>
                <a:lnTo>
                  <a:pt x="223891" y="320970"/>
                </a:lnTo>
                <a:lnTo>
                  <a:pt x="223891" y="299469"/>
                </a:lnTo>
                <a:lnTo>
                  <a:pt x="241113" y="335305"/>
                </a:lnTo>
                <a:lnTo>
                  <a:pt x="291345" y="345339"/>
                </a:lnTo>
                <a:lnTo>
                  <a:pt x="312873" y="368273"/>
                </a:lnTo>
                <a:lnTo>
                  <a:pt x="332966" y="374007"/>
                </a:lnTo>
                <a:lnTo>
                  <a:pt x="312873" y="417010"/>
                </a:lnTo>
                <a:lnTo>
                  <a:pt x="335836" y="457146"/>
                </a:lnTo>
                <a:cubicBezTo>
                  <a:pt x="335836" y="457146"/>
                  <a:pt x="348753" y="503016"/>
                  <a:pt x="348753" y="505883"/>
                </a:cubicBezTo>
                <a:cubicBezTo>
                  <a:pt x="348753" y="507316"/>
                  <a:pt x="335836" y="561786"/>
                  <a:pt x="335836" y="561786"/>
                </a:cubicBezTo>
                <a:lnTo>
                  <a:pt x="338707" y="597622"/>
                </a:lnTo>
                <a:cubicBezTo>
                  <a:pt x="325790" y="599056"/>
                  <a:pt x="312873" y="600489"/>
                  <a:pt x="299957" y="600489"/>
                </a:cubicBezTo>
                <a:cubicBezTo>
                  <a:pt x="134909" y="600489"/>
                  <a:pt x="0" y="465747"/>
                  <a:pt x="0" y="299469"/>
                </a:cubicBezTo>
                <a:cubicBezTo>
                  <a:pt x="0" y="244998"/>
                  <a:pt x="15787" y="193395"/>
                  <a:pt x="41620" y="148959"/>
                </a:cubicBezTo>
                <a:close/>
                <a:moveTo>
                  <a:pt x="367486" y="60233"/>
                </a:moveTo>
                <a:lnTo>
                  <a:pt x="394753" y="65966"/>
                </a:lnTo>
                <a:lnTo>
                  <a:pt x="419150" y="87465"/>
                </a:lnTo>
                <a:lnTo>
                  <a:pt x="426326" y="106098"/>
                </a:lnTo>
                <a:lnTo>
                  <a:pt x="432066" y="124731"/>
                </a:lnTo>
                <a:lnTo>
                  <a:pt x="469379" y="159130"/>
                </a:lnTo>
                <a:lnTo>
                  <a:pt x="479425" y="161996"/>
                </a:lnTo>
                <a:lnTo>
                  <a:pt x="493776" y="140497"/>
                </a:lnTo>
                <a:lnTo>
                  <a:pt x="541135" y="136197"/>
                </a:lnTo>
                <a:lnTo>
                  <a:pt x="549745" y="133331"/>
                </a:lnTo>
                <a:cubicBezTo>
                  <a:pt x="582753" y="180629"/>
                  <a:pt x="601409" y="237961"/>
                  <a:pt x="601409" y="299592"/>
                </a:cubicBezTo>
                <a:cubicBezTo>
                  <a:pt x="601409" y="441488"/>
                  <a:pt x="503822" y="560451"/>
                  <a:pt x="371791" y="591983"/>
                </a:cubicBezTo>
                <a:lnTo>
                  <a:pt x="376097" y="571917"/>
                </a:lnTo>
                <a:lnTo>
                  <a:pt x="427761" y="537518"/>
                </a:lnTo>
                <a:lnTo>
                  <a:pt x="442112" y="500253"/>
                </a:lnTo>
                <a:lnTo>
                  <a:pt x="477990" y="484486"/>
                </a:lnTo>
                <a:lnTo>
                  <a:pt x="510997" y="419988"/>
                </a:lnTo>
                <a:lnTo>
                  <a:pt x="459333" y="388456"/>
                </a:lnTo>
                <a:lnTo>
                  <a:pt x="432066" y="358357"/>
                </a:lnTo>
                <a:lnTo>
                  <a:pt x="416280" y="356924"/>
                </a:lnTo>
                <a:lnTo>
                  <a:pt x="384707" y="348324"/>
                </a:lnTo>
                <a:lnTo>
                  <a:pt x="356005" y="344024"/>
                </a:lnTo>
                <a:lnTo>
                  <a:pt x="333043" y="349757"/>
                </a:lnTo>
                <a:lnTo>
                  <a:pt x="317257" y="333991"/>
                </a:lnTo>
                <a:lnTo>
                  <a:pt x="302906" y="329691"/>
                </a:lnTo>
                <a:lnTo>
                  <a:pt x="304341" y="306759"/>
                </a:lnTo>
                <a:lnTo>
                  <a:pt x="285684" y="308192"/>
                </a:lnTo>
                <a:lnTo>
                  <a:pt x="275639" y="319658"/>
                </a:lnTo>
                <a:lnTo>
                  <a:pt x="269898" y="295292"/>
                </a:lnTo>
                <a:lnTo>
                  <a:pt x="294295" y="283826"/>
                </a:lnTo>
                <a:lnTo>
                  <a:pt x="317257" y="295292"/>
                </a:lnTo>
                <a:lnTo>
                  <a:pt x="330173" y="295292"/>
                </a:lnTo>
                <a:lnTo>
                  <a:pt x="335913" y="276660"/>
                </a:lnTo>
                <a:lnTo>
                  <a:pt x="371791" y="233661"/>
                </a:lnTo>
                <a:lnTo>
                  <a:pt x="420585" y="207862"/>
                </a:lnTo>
                <a:lnTo>
                  <a:pt x="449287" y="212162"/>
                </a:lnTo>
                <a:lnTo>
                  <a:pt x="452158" y="197829"/>
                </a:lnTo>
                <a:lnTo>
                  <a:pt x="416280" y="160563"/>
                </a:lnTo>
                <a:lnTo>
                  <a:pt x="403364" y="134764"/>
                </a:lnTo>
                <a:lnTo>
                  <a:pt x="383272" y="134764"/>
                </a:lnTo>
                <a:lnTo>
                  <a:pt x="371791" y="127598"/>
                </a:lnTo>
                <a:lnTo>
                  <a:pt x="344524" y="123298"/>
                </a:lnTo>
                <a:lnTo>
                  <a:pt x="338784" y="154830"/>
                </a:lnTo>
                <a:lnTo>
                  <a:pt x="307211" y="147664"/>
                </a:lnTo>
                <a:lnTo>
                  <a:pt x="304341" y="129031"/>
                </a:lnTo>
                <a:lnTo>
                  <a:pt x="328738" y="123298"/>
                </a:lnTo>
                <a:lnTo>
                  <a:pt x="337349" y="87465"/>
                </a:lnTo>
                <a:lnTo>
                  <a:pt x="361745" y="97498"/>
                </a:lnTo>
                <a:lnTo>
                  <a:pt x="361745" y="113265"/>
                </a:lnTo>
                <a:lnTo>
                  <a:pt x="380402" y="120431"/>
                </a:lnTo>
                <a:lnTo>
                  <a:pt x="391883" y="124731"/>
                </a:lnTo>
                <a:lnTo>
                  <a:pt x="407669" y="116131"/>
                </a:lnTo>
                <a:lnTo>
                  <a:pt x="393318" y="100365"/>
                </a:lnTo>
                <a:lnTo>
                  <a:pt x="366051" y="73133"/>
                </a:lnTo>
                <a:close/>
                <a:moveTo>
                  <a:pt x="222541" y="32978"/>
                </a:moveTo>
                <a:cubicBezTo>
                  <a:pt x="222541" y="35846"/>
                  <a:pt x="202448" y="48750"/>
                  <a:pt x="202448" y="48750"/>
                </a:cubicBezTo>
                <a:lnTo>
                  <a:pt x="222541" y="60221"/>
                </a:lnTo>
                <a:lnTo>
                  <a:pt x="262728" y="48750"/>
                </a:lnTo>
                <a:lnTo>
                  <a:pt x="254117" y="32978"/>
                </a:lnTo>
                <a:lnTo>
                  <a:pt x="235458" y="37280"/>
                </a:lnTo>
                <a:close/>
                <a:moveTo>
                  <a:pt x="344537" y="12904"/>
                </a:moveTo>
                <a:lnTo>
                  <a:pt x="312962" y="30110"/>
                </a:lnTo>
                <a:lnTo>
                  <a:pt x="295739" y="40147"/>
                </a:lnTo>
                <a:lnTo>
                  <a:pt x="308656" y="48750"/>
                </a:lnTo>
                <a:lnTo>
                  <a:pt x="335926" y="45883"/>
                </a:lnTo>
                <a:lnTo>
                  <a:pt x="363196" y="24375"/>
                </a:lnTo>
                <a:close/>
                <a:moveTo>
                  <a:pt x="300045" y="0"/>
                </a:moveTo>
                <a:cubicBezTo>
                  <a:pt x="345973" y="0"/>
                  <a:pt x="390465" y="10037"/>
                  <a:pt x="429217" y="28677"/>
                </a:cubicBezTo>
                <a:lnTo>
                  <a:pt x="417735" y="30110"/>
                </a:lnTo>
                <a:lnTo>
                  <a:pt x="389030" y="25809"/>
                </a:lnTo>
                <a:lnTo>
                  <a:pt x="367501" y="40147"/>
                </a:lnTo>
                <a:lnTo>
                  <a:pt x="353149" y="55919"/>
                </a:lnTo>
                <a:lnTo>
                  <a:pt x="298609" y="61655"/>
                </a:lnTo>
                <a:lnTo>
                  <a:pt x="277081" y="57353"/>
                </a:lnTo>
                <a:lnTo>
                  <a:pt x="261293" y="81728"/>
                </a:lnTo>
                <a:lnTo>
                  <a:pt x="218235" y="84596"/>
                </a:lnTo>
                <a:lnTo>
                  <a:pt x="189530" y="75993"/>
                </a:lnTo>
                <a:lnTo>
                  <a:pt x="165131" y="88897"/>
                </a:lnTo>
                <a:lnTo>
                  <a:pt x="112027" y="97500"/>
                </a:lnTo>
                <a:lnTo>
                  <a:pt x="68969" y="108971"/>
                </a:lnTo>
                <a:cubicBezTo>
                  <a:pt x="123509" y="43015"/>
                  <a:pt x="206753" y="0"/>
                  <a:pt x="300045" y="0"/>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淘宝-想搞设计PPT(倒卖必究)-27">
            <a:extLst>
              <a:ext uri="{FF2B5EF4-FFF2-40B4-BE49-F238E27FC236}">
                <a16:creationId xmlns:a16="http://schemas.microsoft.com/office/drawing/2014/main" id="{AE29A165-342A-42F3-AFC1-6A94810536BB}"/>
              </a:ext>
            </a:extLst>
          </p:cNvPr>
          <p:cNvSpPr/>
          <p:nvPr/>
        </p:nvSpPr>
        <p:spPr>
          <a:xfrm>
            <a:off x="8291295" y="2953972"/>
            <a:ext cx="421268" cy="404832"/>
          </a:xfrm>
          <a:custGeom>
            <a:avLst/>
            <a:gdLst>
              <a:gd name="T0" fmla="*/ 5676 w 11213"/>
              <a:gd name="T1" fmla="*/ 6876 h 10776"/>
              <a:gd name="T2" fmla="*/ 6270 w 11213"/>
              <a:gd name="T3" fmla="*/ 6269 h 10776"/>
              <a:gd name="T4" fmla="*/ 6607 w 11213"/>
              <a:gd name="T5" fmla="*/ 5538 h 10776"/>
              <a:gd name="T6" fmla="*/ 6757 w 11213"/>
              <a:gd name="T7" fmla="*/ 4744 h 10776"/>
              <a:gd name="T8" fmla="*/ 6788 w 11213"/>
              <a:gd name="T9" fmla="*/ 3950 h 10776"/>
              <a:gd name="T10" fmla="*/ 6732 w 11213"/>
              <a:gd name="T11" fmla="*/ 2732 h 10776"/>
              <a:gd name="T12" fmla="*/ 6269 w 11213"/>
              <a:gd name="T13" fmla="*/ 1682 h 10776"/>
              <a:gd name="T14" fmla="*/ 5400 w 11213"/>
              <a:gd name="T15" fmla="*/ 1013 h 10776"/>
              <a:gd name="T16" fmla="*/ 4150 w 11213"/>
              <a:gd name="T17" fmla="*/ 775 h 10776"/>
              <a:gd name="T18" fmla="*/ 2737 w 11213"/>
              <a:gd name="T19" fmla="*/ 1082 h 10776"/>
              <a:gd name="T20" fmla="*/ 1612 w 11213"/>
              <a:gd name="T21" fmla="*/ 3388 h 10776"/>
              <a:gd name="T22" fmla="*/ 1637 w 11213"/>
              <a:gd name="T23" fmla="*/ 4157 h 10776"/>
              <a:gd name="T24" fmla="*/ 1781 w 11213"/>
              <a:gd name="T25" fmla="*/ 5101 h 10776"/>
              <a:gd name="T26" fmla="*/ 2168 w 11213"/>
              <a:gd name="T27" fmla="*/ 6063 h 10776"/>
              <a:gd name="T28" fmla="*/ 2912 w 11213"/>
              <a:gd name="T29" fmla="*/ 6876 h 10776"/>
              <a:gd name="T30" fmla="*/ 1487 w 11213"/>
              <a:gd name="T31" fmla="*/ 7288 h 10776"/>
              <a:gd name="T32" fmla="*/ 0 w 11213"/>
              <a:gd name="T33" fmla="*/ 8751 h 10776"/>
              <a:gd name="T34" fmla="*/ 5918 w 11213"/>
              <a:gd name="T35" fmla="*/ 10651 h 10776"/>
              <a:gd name="T36" fmla="*/ 7912 w 11213"/>
              <a:gd name="T37" fmla="*/ 9863 h 10776"/>
              <a:gd name="T38" fmla="*/ 8400 w 11213"/>
              <a:gd name="T39" fmla="*/ 8757 h 10776"/>
              <a:gd name="T40" fmla="*/ 7737 w 11213"/>
              <a:gd name="T41" fmla="*/ 7725 h 10776"/>
              <a:gd name="T42" fmla="*/ 6343 w 11213"/>
              <a:gd name="T43" fmla="*/ 7119 h 10776"/>
              <a:gd name="T44" fmla="*/ 5676 w 11213"/>
              <a:gd name="T45" fmla="*/ 6963 h 10776"/>
              <a:gd name="T46" fmla="*/ 10532 w 11213"/>
              <a:gd name="T47" fmla="*/ 8269 h 10776"/>
              <a:gd name="T48" fmla="*/ 10044 w 11213"/>
              <a:gd name="T49" fmla="*/ 7569 h 10776"/>
              <a:gd name="T50" fmla="*/ 7938 w 11213"/>
              <a:gd name="T51" fmla="*/ 6738 h 10776"/>
              <a:gd name="T52" fmla="*/ 7588 w 11213"/>
              <a:gd name="T53" fmla="*/ 6350 h 10776"/>
              <a:gd name="T54" fmla="*/ 7600 w 11213"/>
              <a:gd name="T55" fmla="*/ 5432 h 10776"/>
              <a:gd name="T56" fmla="*/ 7675 w 11213"/>
              <a:gd name="T57" fmla="*/ 5269 h 10776"/>
              <a:gd name="T58" fmla="*/ 8588 w 11213"/>
              <a:gd name="T59" fmla="*/ 4019 h 10776"/>
              <a:gd name="T60" fmla="*/ 8775 w 11213"/>
              <a:gd name="T61" fmla="*/ 1631 h 10776"/>
              <a:gd name="T62" fmla="*/ 7813 w 11213"/>
              <a:gd name="T63" fmla="*/ 875 h 10776"/>
              <a:gd name="T64" fmla="*/ 6932 w 11213"/>
              <a:gd name="T65" fmla="*/ 688 h 10776"/>
              <a:gd name="T66" fmla="*/ 6932 w 11213"/>
              <a:gd name="T67" fmla="*/ 119 h 10776"/>
              <a:gd name="T68" fmla="*/ 8550 w 11213"/>
              <a:gd name="T69" fmla="*/ 300 h 10776"/>
              <a:gd name="T70" fmla="*/ 9726 w 11213"/>
              <a:gd name="T71" fmla="*/ 2463 h 10776"/>
              <a:gd name="T72" fmla="*/ 8388 w 11213"/>
              <a:gd name="T73" fmla="*/ 5700 h 10776"/>
              <a:gd name="T74" fmla="*/ 9626 w 11213"/>
              <a:gd name="T75" fmla="*/ 6413 h 10776"/>
              <a:gd name="T76" fmla="*/ 11213 w 11213"/>
              <a:gd name="T77" fmla="*/ 7988 h 10776"/>
              <a:gd name="T78" fmla="*/ 10813 w 11213"/>
              <a:gd name="T79" fmla="*/ 8388 h 10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13" h="10776">
                <a:moveTo>
                  <a:pt x="5676" y="6963"/>
                </a:moveTo>
                <a:lnTo>
                  <a:pt x="5676" y="6876"/>
                </a:lnTo>
                <a:cubicBezTo>
                  <a:pt x="5801" y="6792"/>
                  <a:pt x="5913" y="6696"/>
                  <a:pt x="6013" y="6588"/>
                </a:cubicBezTo>
                <a:cubicBezTo>
                  <a:pt x="6113" y="6480"/>
                  <a:pt x="6199" y="6373"/>
                  <a:pt x="6270" y="6269"/>
                </a:cubicBezTo>
                <a:cubicBezTo>
                  <a:pt x="6341" y="6165"/>
                  <a:pt x="6405" y="6044"/>
                  <a:pt x="6463" y="5907"/>
                </a:cubicBezTo>
                <a:cubicBezTo>
                  <a:pt x="6521" y="5769"/>
                  <a:pt x="6569" y="5647"/>
                  <a:pt x="6607" y="5538"/>
                </a:cubicBezTo>
                <a:cubicBezTo>
                  <a:pt x="6644" y="5429"/>
                  <a:pt x="6676" y="5296"/>
                  <a:pt x="6700" y="5138"/>
                </a:cubicBezTo>
                <a:cubicBezTo>
                  <a:pt x="6725" y="4980"/>
                  <a:pt x="6744" y="4849"/>
                  <a:pt x="6757" y="4744"/>
                </a:cubicBezTo>
                <a:cubicBezTo>
                  <a:pt x="6770" y="4640"/>
                  <a:pt x="6778" y="4505"/>
                  <a:pt x="6782" y="4338"/>
                </a:cubicBezTo>
                <a:cubicBezTo>
                  <a:pt x="6786" y="4171"/>
                  <a:pt x="6788" y="4042"/>
                  <a:pt x="6788" y="3950"/>
                </a:cubicBezTo>
                <a:lnTo>
                  <a:pt x="6788" y="3388"/>
                </a:lnTo>
                <a:cubicBezTo>
                  <a:pt x="6788" y="3155"/>
                  <a:pt x="6770" y="2936"/>
                  <a:pt x="6732" y="2732"/>
                </a:cubicBezTo>
                <a:cubicBezTo>
                  <a:pt x="6694" y="2527"/>
                  <a:pt x="6636" y="2338"/>
                  <a:pt x="6557" y="2163"/>
                </a:cubicBezTo>
                <a:cubicBezTo>
                  <a:pt x="6478" y="1988"/>
                  <a:pt x="6382" y="1827"/>
                  <a:pt x="6269" y="1682"/>
                </a:cubicBezTo>
                <a:cubicBezTo>
                  <a:pt x="6157" y="1536"/>
                  <a:pt x="6027" y="1407"/>
                  <a:pt x="5882" y="1294"/>
                </a:cubicBezTo>
                <a:cubicBezTo>
                  <a:pt x="5736" y="1181"/>
                  <a:pt x="5575" y="1088"/>
                  <a:pt x="5400" y="1013"/>
                </a:cubicBezTo>
                <a:cubicBezTo>
                  <a:pt x="5225" y="938"/>
                  <a:pt x="5034" y="879"/>
                  <a:pt x="4825" y="838"/>
                </a:cubicBezTo>
                <a:cubicBezTo>
                  <a:pt x="4617" y="796"/>
                  <a:pt x="4392" y="775"/>
                  <a:pt x="4150" y="775"/>
                </a:cubicBezTo>
                <a:lnTo>
                  <a:pt x="4075" y="775"/>
                </a:lnTo>
                <a:cubicBezTo>
                  <a:pt x="3550" y="775"/>
                  <a:pt x="3104" y="877"/>
                  <a:pt x="2737" y="1082"/>
                </a:cubicBezTo>
                <a:cubicBezTo>
                  <a:pt x="2371" y="1286"/>
                  <a:pt x="2091" y="1582"/>
                  <a:pt x="1900" y="1969"/>
                </a:cubicBezTo>
                <a:cubicBezTo>
                  <a:pt x="1708" y="2357"/>
                  <a:pt x="1612" y="2830"/>
                  <a:pt x="1612" y="3388"/>
                </a:cubicBezTo>
                <a:cubicBezTo>
                  <a:pt x="1612" y="3538"/>
                  <a:pt x="1614" y="3659"/>
                  <a:pt x="1618" y="3750"/>
                </a:cubicBezTo>
                <a:cubicBezTo>
                  <a:pt x="1623" y="3842"/>
                  <a:pt x="1629" y="3977"/>
                  <a:pt x="1637" y="4157"/>
                </a:cubicBezTo>
                <a:cubicBezTo>
                  <a:pt x="1645" y="4336"/>
                  <a:pt x="1662" y="4493"/>
                  <a:pt x="1687" y="4626"/>
                </a:cubicBezTo>
                <a:cubicBezTo>
                  <a:pt x="1712" y="4759"/>
                  <a:pt x="1743" y="4917"/>
                  <a:pt x="1781" y="5101"/>
                </a:cubicBezTo>
                <a:cubicBezTo>
                  <a:pt x="1818" y="5285"/>
                  <a:pt x="1870" y="5451"/>
                  <a:pt x="1937" y="5601"/>
                </a:cubicBezTo>
                <a:cubicBezTo>
                  <a:pt x="2004" y="5750"/>
                  <a:pt x="2081" y="5905"/>
                  <a:pt x="2168" y="6063"/>
                </a:cubicBezTo>
                <a:cubicBezTo>
                  <a:pt x="2256" y="6222"/>
                  <a:pt x="2362" y="6370"/>
                  <a:pt x="2487" y="6507"/>
                </a:cubicBezTo>
                <a:cubicBezTo>
                  <a:pt x="2613" y="6644"/>
                  <a:pt x="2754" y="6767"/>
                  <a:pt x="2912" y="6876"/>
                </a:cubicBezTo>
                <a:lnTo>
                  <a:pt x="2912" y="6951"/>
                </a:lnTo>
                <a:cubicBezTo>
                  <a:pt x="2387" y="7026"/>
                  <a:pt x="1912" y="7138"/>
                  <a:pt x="1487" y="7288"/>
                </a:cubicBezTo>
                <a:cubicBezTo>
                  <a:pt x="1062" y="7439"/>
                  <a:pt x="708" y="7643"/>
                  <a:pt x="425" y="7901"/>
                </a:cubicBezTo>
                <a:cubicBezTo>
                  <a:pt x="142" y="8159"/>
                  <a:pt x="0" y="8442"/>
                  <a:pt x="0" y="8751"/>
                </a:cubicBezTo>
                <a:cubicBezTo>
                  <a:pt x="0" y="10101"/>
                  <a:pt x="1370" y="10776"/>
                  <a:pt x="4112" y="10776"/>
                </a:cubicBezTo>
                <a:cubicBezTo>
                  <a:pt x="4795" y="10776"/>
                  <a:pt x="5398" y="10734"/>
                  <a:pt x="5918" y="10651"/>
                </a:cubicBezTo>
                <a:cubicBezTo>
                  <a:pt x="6439" y="10567"/>
                  <a:pt x="6854" y="10461"/>
                  <a:pt x="7162" y="10332"/>
                </a:cubicBezTo>
                <a:cubicBezTo>
                  <a:pt x="7470" y="10203"/>
                  <a:pt x="7720" y="10047"/>
                  <a:pt x="7912" y="9863"/>
                </a:cubicBezTo>
                <a:cubicBezTo>
                  <a:pt x="8104" y="9680"/>
                  <a:pt x="8233" y="9501"/>
                  <a:pt x="8300" y="9326"/>
                </a:cubicBezTo>
                <a:cubicBezTo>
                  <a:pt x="8366" y="9151"/>
                  <a:pt x="8400" y="8961"/>
                  <a:pt x="8400" y="8757"/>
                </a:cubicBezTo>
                <a:cubicBezTo>
                  <a:pt x="8400" y="8553"/>
                  <a:pt x="8337" y="8361"/>
                  <a:pt x="8212" y="8182"/>
                </a:cubicBezTo>
                <a:cubicBezTo>
                  <a:pt x="8087" y="8002"/>
                  <a:pt x="7929" y="7850"/>
                  <a:pt x="7737" y="7725"/>
                </a:cubicBezTo>
                <a:cubicBezTo>
                  <a:pt x="7545" y="7600"/>
                  <a:pt x="7320" y="7483"/>
                  <a:pt x="7062" y="7375"/>
                </a:cubicBezTo>
                <a:cubicBezTo>
                  <a:pt x="6803" y="7267"/>
                  <a:pt x="6564" y="7181"/>
                  <a:pt x="6343" y="7119"/>
                </a:cubicBezTo>
                <a:cubicBezTo>
                  <a:pt x="6122" y="7056"/>
                  <a:pt x="5899" y="7004"/>
                  <a:pt x="5674" y="6962"/>
                </a:cubicBezTo>
                <a:lnTo>
                  <a:pt x="5676" y="6963"/>
                </a:lnTo>
                <a:close/>
                <a:moveTo>
                  <a:pt x="10813" y="8388"/>
                </a:moveTo>
                <a:cubicBezTo>
                  <a:pt x="10705" y="8388"/>
                  <a:pt x="10611" y="8348"/>
                  <a:pt x="10532" y="8269"/>
                </a:cubicBezTo>
                <a:cubicBezTo>
                  <a:pt x="10453" y="8190"/>
                  <a:pt x="10413" y="8096"/>
                  <a:pt x="10413" y="7988"/>
                </a:cubicBezTo>
                <a:cubicBezTo>
                  <a:pt x="10405" y="7888"/>
                  <a:pt x="10282" y="7748"/>
                  <a:pt x="10044" y="7569"/>
                </a:cubicBezTo>
                <a:cubicBezTo>
                  <a:pt x="9807" y="7390"/>
                  <a:pt x="9490" y="7219"/>
                  <a:pt x="9094" y="7057"/>
                </a:cubicBezTo>
                <a:cubicBezTo>
                  <a:pt x="8699" y="6894"/>
                  <a:pt x="8313" y="6788"/>
                  <a:pt x="7938" y="6738"/>
                </a:cubicBezTo>
                <a:cubicBezTo>
                  <a:pt x="7838" y="6730"/>
                  <a:pt x="7755" y="6688"/>
                  <a:pt x="7688" y="6613"/>
                </a:cubicBezTo>
                <a:cubicBezTo>
                  <a:pt x="7621" y="6538"/>
                  <a:pt x="7588" y="6450"/>
                  <a:pt x="7588" y="6350"/>
                </a:cubicBezTo>
                <a:lnTo>
                  <a:pt x="7588" y="5513"/>
                </a:lnTo>
                <a:cubicBezTo>
                  <a:pt x="7588" y="5488"/>
                  <a:pt x="7592" y="5461"/>
                  <a:pt x="7600" y="5432"/>
                </a:cubicBezTo>
                <a:cubicBezTo>
                  <a:pt x="7609" y="5403"/>
                  <a:pt x="7619" y="5373"/>
                  <a:pt x="7632" y="5344"/>
                </a:cubicBezTo>
                <a:cubicBezTo>
                  <a:pt x="7644" y="5315"/>
                  <a:pt x="7659" y="5290"/>
                  <a:pt x="7675" y="5269"/>
                </a:cubicBezTo>
                <a:cubicBezTo>
                  <a:pt x="7692" y="5248"/>
                  <a:pt x="7713" y="5225"/>
                  <a:pt x="7738" y="5200"/>
                </a:cubicBezTo>
                <a:cubicBezTo>
                  <a:pt x="8079" y="4933"/>
                  <a:pt x="8363" y="4540"/>
                  <a:pt x="8588" y="4019"/>
                </a:cubicBezTo>
                <a:cubicBezTo>
                  <a:pt x="8813" y="3498"/>
                  <a:pt x="8925" y="2979"/>
                  <a:pt x="8925" y="2462"/>
                </a:cubicBezTo>
                <a:cubicBezTo>
                  <a:pt x="8925" y="2137"/>
                  <a:pt x="8875" y="1860"/>
                  <a:pt x="8775" y="1631"/>
                </a:cubicBezTo>
                <a:cubicBezTo>
                  <a:pt x="8675" y="1402"/>
                  <a:pt x="8536" y="1231"/>
                  <a:pt x="8356" y="1119"/>
                </a:cubicBezTo>
                <a:cubicBezTo>
                  <a:pt x="8177" y="1006"/>
                  <a:pt x="7996" y="925"/>
                  <a:pt x="7813" y="875"/>
                </a:cubicBezTo>
                <a:cubicBezTo>
                  <a:pt x="7630" y="825"/>
                  <a:pt x="7430" y="800"/>
                  <a:pt x="7213" y="800"/>
                </a:cubicBezTo>
                <a:cubicBezTo>
                  <a:pt x="7105" y="800"/>
                  <a:pt x="7011" y="763"/>
                  <a:pt x="6932" y="688"/>
                </a:cubicBezTo>
                <a:cubicBezTo>
                  <a:pt x="6852" y="613"/>
                  <a:pt x="6813" y="519"/>
                  <a:pt x="6813" y="406"/>
                </a:cubicBezTo>
                <a:cubicBezTo>
                  <a:pt x="6813" y="294"/>
                  <a:pt x="6852" y="198"/>
                  <a:pt x="6932" y="119"/>
                </a:cubicBezTo>
                <a:cubicBezTo>
                  <a:pt x="7011" y="40"/>
                  <a:pt x="7105" y="0"/>
                  <a:pt x="7213" y="0"/>
                </a:cubicBezTo>
                <a:cubicBezTo>
                  <a:pt x="7730" y="0"/>
                  <a:pt x="8175" y="100"/>
                  <a:pt x="8550" y="300"/>
                </a:cubicBezTo>
                <a:cubicBezTo>
                  <a:pt x="8925" y="500"/>
                  <a:pt x="9215" y="785"/>
                  <a:pt x="9419" y="1156"/>
                </a:cubicBezTo>
                <a:cubicBezTo>
                  <a:pt x="9623" y="1527"/>
                  <a:pt x="9726" y="1963"/>
                  <a:pt x="9726" y="2463"/>
                </a:cubicBezTo>
                <a:cubicBezTo>
                  <a:pt x="9726" y="3055"/>
                  <a:pt x="9601" y="3650"/>
                  <a:pt x="9350" y="4250"/>
                </a:cubicBezTo>
                <a:cubicBezTo>
                  <a:pt x="9100" y="4850"/>
                  <a:pt x="8779" y="5334"/>
                  <a:pt x="8388" y="5700"/>
                </a:cubicBezTo>
                <a:lnTo>
                  <a:pt x="8388" y="6013"/>
                </a:lnTo>
                <a:cubicBezTo>
                  <a:pt x="8796" y="6096"/>
                  <a:pt x="9209" y="6230"/>
                  <a:pt x="9626" y="6413"/>
                </a:cubicBezTo>
                <a:cubicBezTo>
                  <a:pt x="10042" y="6596"/>
                  <a:pt x="10411" y="6831"/>
                  <a:pt x="10732" y="7119"/>
                </a:cubicBezTo>
                <a:cubicBezTo>
                  <a:pt x="11053" y="7407"/>
                  <a:pt x="11213" y="7697"/>
                  <a:pt x="11213" y="7988"/>
                </a:cubicBezTo>
                <a:cubicBezTo>
                  <a:pt x="11213" y="8096"/>
                  <a:pt x="11174" y="8190"/>
                  <a:pt x="11094" y="8269"/>
                </a:cubicBezTo>
                <a:cubicBezTo>
                  <a:pt x="11015" y="8348"/>
                  <a:pt x="10921" y="8388"/>
                  <a:pt x="10813" y="8388"/>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8" name="powerpoint template design by DAJU_PPT正版来源小红书大橘PPT微信DAJU_PPT请勿抄袭搬运！盗版必究！">
            <a:extLst>
              <a:ext uri="{FF2B5EF4-FFF2-40B4-BE49-F238E27FC236}">
                <a16:creationId xmlns:a16="http://schemas.microsoft.com/office/drawing/2014/main" id="{556FDDB7-8A31-41B0-8F98-7F12D3379986}"/>
              </a:ext>
            </a:extLst>
          </p:cNvPr>
          <p:cNvGrpSpPr/>
          <p:nvPr/>
        </p:nvGrpSpPr>
        <p:grpSpPr>
          <a:xfrm>
            <a:off x="1396035" y="3879807"/>
            <a:ext cx="9399932" cy="1698410"/>
            <a:chOff x="1396035" y="3446686"/>
            <a:chExt cx="9399932" cy="1698410"/>
          </a:xfrm>
        </p:grpSpPr>
        <p:grpSp>
          <p:nvGrpSpPr>
            <p:cNvPr id="31" name="组合 30">
              <a:extLst>
                <a:ext uri="{FF2B5EF4-FFF2-40B4-BE49-F238E27FC236}">
                  <a16:creationId xmlns:a16="http://schemas.microsoft.com/office/drawing/2014/main" id="{5EE2EC68-FCE3-4A19-939B-831976068481}"/>
                </a:ext>
              </a:extLst>
            </p:cNvPr>
            <p:cNvGrpSpPr/>
            <p:nvPr/>
          </p:nvGrpSpPr>
          <p:grpSpPr>
            <a:xfrm>
              <a:off x="1396035" y="3446686"/>
              <a:ext cx="4588076" cy="1698410"/>
              <a:chOff x="1396035" y="4152419"/>
              <a:chExt cx="4588076" cy="1698410"/>
            </a:xfrm>
          </p:grpSpPr>
          <p:grpSp>
            <p:nvGrpSpPr>
              <p:cNvPr id="37" name="组合 36">
                <a:extLst>
                  <a:ext uri="{FF2B5EF4-FFF2-40B4-BE49-F238E27FC236}">
                    <a16:creationId xmlns:a16="http://schemas.microsoft.com/office/drawing/2014/main" id="{5EC66D54-FDE8-4FD8-A4CB-A9D8CEAC2B77}"/>
                  </a:ext>
                </a:extLst>
              </p:cNvPr>
              <p:cNvGrpSpPr/>
              <p:nvPr/>
            </p:nvGrpSpPr>
            <p:grpSpPr>
              <a:xfrm>
                <a:off x="1614346" y="4424722"/>
                <a:ext cx="4151454" cy="1318750"/>
                <a:chOff x="4020273" y="1990845"/>
                <a:chExt cx="4151454" cy="1318750"/>
              </a:xfrm>
            </p:grpSpPr>
            <p:sp>
              <p:nvSpPr>
                <p:cNvPr id="39" name="淘宝-想搞设计PPT(倒卖必究)-39">
                  <a:extLst>
                    <a:ext uri="{FF2B5EF4-FFF2-40B4-BE49-F238E27FC236}">
                      <a16:creationId xmlns:a16="http://schemas.microsoft.com/office/drawing/2014/main" id="{EBE5FF95-0967-4519-8B47-E99BE73D9CBA}"/>
                    </a:ext>
                  </a:extLst>
                </p:cNvPr>
                <p:cNvSpPr txBox="1"/>
                <p:nvPr/>
              </p:nvSpPr>
              <p:spPr>
                <a:xfrm>
                  <a:off x="5311171" y="1990845"/>
                  <a:ext cx="156966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15548D"/>
                      </a:solidFill>
                      <a:latin typeface="+mj-ea"/>
                      <a:ea typeface="+mj-ea"/>
                    </a:rPr>
                    <a:t>国外研究现状</a:t>
                  </a:r>
                </a:p>
              </p:txBody>
            </p:sp>
            <p:sp>
              <p:nvSpPr>
                <p:cNvPr id="40" name="淘宝-想搞设计PPT(倒卖必究)-40">
                  <a:extLst>
                    <a:ext uri="{FF2B5EF4-FFF2-40B4-BE49-F238E27FC236}">
                      <a16:creationId xmlns:a16="http://schemas.microsoft.com/office/drawing/2014/main" id="{67A8209F-CF8B-4E93-BBE8-BA2C0AE8711E}"/>
                    </a:ext>
                  </a:extLst>
                </p:cNvPr>
                <p:cNvSpPr txBox="1"/>
                <p:nvPr/>
              </p:nvSpPr>
              <p:spPr>
                <a:xfrm>
                  <a:off x="4020273" y="2404732"/>
                  <a:ext cx="4151454" cy="9048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grpSp>
          <p:sp>
            <p:nvSpPr>
              <p:cNvPr id="38" name="淘宝-想搞设计PPT(倒卖必究)-38">
                <a:extLst>
                  <a:ext uri="{FF2B5EF4-FFF2-40B4-BE49-F238E27FC236}">
                    <a16:creationId xmlns:a16="http://schemas.microsoft.com/office/drawing/2014/main" id="{DCC9E281-1E0C-4804-9A38-87552C60DA77}"/>
                  </a:ext>
                </a:extLst>
              </p:cNvPr>
              <p:cNvSpPr/>
              <p:nvPr/>
            </p:nvSpPr>
            <p:spPr>
              <a:xfrm>
                <a:off x="1396035" y="4152419"/>
                <a:ext cx="4588076" cy="1698410"/>
              </a:xfrm>
              <a:prstGeom prst="roundRect">
                <a:avLst>
                  <a:gd name="adj" fmla="val 0"/>
                </a:avLst>
              </a:prstGeom>
              <a:noFill/>
              <a:ln w="12700" cap="flat" cmpd="sng" algn="ctr">
                <a:solidFill>
                  <a:srgbClr val="15548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a:extLst>
                <a:ext uri="{FF2B5EF4-FFF2-40B4-BE49-F238E27FC236}">
                  <a16:creationId xmlns:a16="http://schemas.microsoft.com/office/drawing/2014/main" id="{D9ACF335-8AD6-4D46-BBD4-8AEE28734F2F}"/>
                </a:ext>
              </a:extLst>
            </p:cNvPr>
            <p:cNvGrpSpPr/>
            <p:nvPr/>
          </p:nvGrpSpPr>
          <p:grpSpPr>
            <a:xfrm>
              <a:off x="6207891" y="3446686"/>
              <a:ext cx="4588076" cy="1698410"/>
              <a:chOff x="1396035" y="4152419"/>
              <a:chExt cx="4588076" cy="1698410"/>
            </a:xfrm>
          </p:grpSpPr>
          <p:grpSp>
            <p:nvGrpSpPr>
              <p:cNvPr id="33" name="组合 32">
                <a:extLst>
                  <a:ext uri="{FF2B5EF4-FFF2-40B4-BE49-F238E27FC236}">
                    <a16:creationId xmlns:a16="http://schemas.microsoft.com/office/drawing/2014/main" id="{644E5317-258E-4513-BE17-D548CE753BA1}"/>
                  </a:ext>
                </a:extLst>
              </p:cNvPr>
              <p:cNvGrpSpPr/>
              <p:nvPr/>
            </p:nvGrpSpPr>
            <p:grpSpPr>
              <a:xfrm>
                <a:off x="1614346" y="4424722"/>
                <a:ext cx="4151454" cy="1319135"/>
                <a:chOff x="4020273" y="1990845"/>
                <a:chExt cx="4151454" cy="1319135"/>
              </a:xfrm>
            </p:grpSpPr>
            <p:sp>
              <p:nvSpPr>
                <p:cNvPr id="35" name="淘宝-想搞设计PPT(倒卖必究)-35">
                  <a:extLst>
                    <a:ext uri="{FF2B5EF4-FFF2-40B4-BE49-F238E27FC236}">
                      <a16:creationId xmlns:a16="http://schemas.microsoft.com/office/drawing/2014/main" id="{99C7366F-A735-4CC0-A45C-4FC137306D46}"/>
                    </a:ext>
                  </a:extLst>
                </p:cNvPr>
                <p:cNvSpPr txBox="1"/>
                <p:nvPr/>
              </p:nvSpPr>
              <p:spPr>
                <a:xfrm>
                  <a:off x="5311171" y="1990845"/>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15548D"/>
                      </a:solidFill>
                      <a:latin typeface="+mj-ea"/>
                      <a:ea typeface="+mj-ea"/>
                    </a:rPr>
                    <a:t>国内研究现状</a:t>
                  </a:r>
                </a:p>
              </p:txBody>
            </p:sp>
            <p:sp>
              <p:nvSpPr>
                <p:cNvPr id="36" name="淘宝-想搞设计PPT(倒卖必究)-36">
                  <a:extLst>
                    <a:ext uri="{FF2B5EF4-FFF2-40B4-BE49-F238E27FC236}">
                      <a16:creationId xmlns:a16="http://schemas.microsoft.com/office/drawing/2014/main" id="{CCF1A101-AD33-4534-8128-12D2055AE4B0}"/>
                    </a:ext>
                  </a:extLst>
                </p:cNvPr>
                <p:cNvSpPr txBox="1"/>
                <p:nvPr/>
              </p:nvSpPr>
              <p:spPr>
                <a:xfrm>
                  <a:off x="4020273" y="2404732"/>
                  <a:ext cx="4151454" cy="9052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grpSp>
          <p:sp>
            <p:nvSpPr>
              <p:cNvPr id="34" name="淘宝-想搞设计PPT(倒卖必究)-34">
                <a:extLst>
                  <a:ext uri="{FF2B5EF4-FFF2-40B4-BE49-F238E27FC236}">
                    <a16:creationId xmlns:a16="http://schemas.microsoft.com/office/drawing/2014/main" id="{AC9FB97B-1127-4A75-B088-BEBACD7CF224}"/>
                  </a:ext>
                </a:extLst>
              </p:cNvPr>
              <p:cNvSpPr/>
              <p:nvPr/>
            </p:nvSpPr>
            <p:spPr>
              <a:xfrm>
                <a:off x="1396035" y="4152419"/>
                <a:ext cx="4588076" cy="1698410"/>
              </a:xfrm>
              <a:prstGeom prst="roundRect">
                <a:avLst>
                  <a:gd name="adj" fmla="val 0"/>
                </a:avLst>
              </a:prstGeom>
              <a:noFill/>
              <a:ln w="12700" cap="flat" cmpd="sng" algn="ctr">
                <a:solidFill>
                  <a:srgbClr val="15548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cxnSp>
        <p:nvCxnSpPr>
          <p:cNvPr id="29" name="淘宝-想搞设计PPT(倒卖必究)-29">
            <a:extLst>
              <a:ext uri="{FF2B5EF4-FFF2-40B4-BE49-F238E27FC236}">
                <a16:creationId xmlns:a16="http://schemas.microsoft.com/office/drawing/2014/main" id="{1CACE2E5-41EE-452D-817A-32C0C6FB09EB}"/>
              </a:ext>
            </a:extLst>
          </p:cNvPr>
          <p:cNvCxnSpPr>
            <a:cxnSpLocks/>
            <a:stCxn id="38" idx="0"/>
            <a:endCxn id="24" idx="4"/>
          </p:cNvCxnSpPr>
          <p:nvPr/>
        </p:nvCxnSpPr>
        <p:spPr>
          <a:xfrm flipV="1">
            <a:off x="3690073" y="3518097"/>
            <a:ext cx="0" cy="36171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30" name="淘宝-想搞设计PPT(倒卖必究)-30">
            <a:extLst>
              <a:ext uri="{FF2B5EF4-FFF2-40B4-BE49-F238E27FC236}">
                <a16:creationId xmlns:a16="http://schemas.microsoft.com/office/drawing/2014/main" id="{814E8F87-BA7F-427E-BE20-C6887A729288}"/>
              </a:ext>
            </a:extLst>
          </p:cNvPr>
          <p:cNvCxnSpPr/>
          <p:nvPr/>
        </p:nvCxnSpPr>
        <p:spPr>
          <a:xfrm flipH="1" flipV="1">
            <a:off x="8511251" y="3518097"/>
            <a:ext cx="1" cy="36171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sp>
        <p:nvSpPr>
          <p:cNvPr id="3" name="淘宝-想搞设计PPT(倒卖必究)-3">
            <a:extLst>
              <a:ext uri="{FF2B5EF4-FFF2-40B4-BE49-F238E27FC236}">
                <a16:creationId xmlns:a16="http://schemas.microsoft.com/office/drawing/2014/main" id="{E1022788-CF00-00A2-2BF7-DC3810C3D4D4}"/>
              </a:ext>
            </a:extLst>
          </p:cNvPr>
          <p:cNvSpPr txBox="1"/>
          <p:nvPr/>
        </p:nvSpPr>
        <p:spPr>
          <a:xfrm>
            <a:off x="4829695"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背景与意义</a:t>
            </a:r>
          </a:p>
        </p:txBody>
      </p:sp>
      <p:sp>
        <p:nvSpPr>
          <p:cNvPr id="4" name="淘宝-想搞设计PPT(倒卖必究)-4">
            <a:extLst>
              <a:ext uri="{FF2B5EF4-FFF2-40B4-BE49-F238E27FC236}">
                <a16:creationId xmlns:a16="http://schemas.microsoft.com/office/drawing/2014/main" id="{435CAC35-D7B1-737A-36C3-6F1E881D7757}"/>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5" name="淘宝-想搞设计PPT(倒卖必究)-5">
            <a:extLst>
              <a:ext uri="{FF2B5EF4-FFF2-40B4-BE49-F238E27FC236}">
                <a16:creationId xmlns:a16="http://schemas.microsoft.com/office/drawing/2014/main" id="{FE06365D-651A-0C24-5D3F-9B9051BD3D5C}"/>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6" name="淘宝-想搞设计PPT(倒卖必究)-6">
            <a:extLst>
              <a:ext uri="{FF2B5EF4-FFF2-40B4-BE49-F238E27FC236}">
                <a16:creationId xmlns:a16="http://schemas.microsoft.com/office/drawing/2014/main" id="{862FCDCC-59CB-1C7E-AF8C-814E4E74E59F}"/>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7" name="淘宝-想搞设计PPT(倒卖必究)-7">
            <a:extLst>
              <a:ext uri="{FF2B5EF4-FFF2-40B4-BE49-F238E27FC236}">
                <a16:creationId xmlns:a16="http://schemas.microsoft.com/office/drawing/2014/main" id="{F598214A-0C96-625B-E2FB-EBF5AE564256}"/>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8" name="淘宝-想搞设计PPT(倒卖必究)-8">
            <a:extLst>
              <a:ext uri="{FF2B5EF4-FFF2-40B4-BE49-F238E27FC236}">
                <a16:creationId xmlns:a16="http://schemas.microsoft.com/office/drawing/2014/main" id="{82131C86-EA4E-E622-E596-7A88C2F3D91A}"/>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9" name="淘宝-想搞设计PPT(倒卖必究)-9">
            <a:extLst>
              <a:ext uri="{FF2B5EF4-FFF2-40B4-BE49-F238E27FC236}">
                <a16:creationId xmlns:a16="http://schemas.microsoft.com/office/drawing/2014/main" id="{D70BAF97-4EE3-0184-02D2-19E4376FB291}"/>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10" name="淘宝-想搞设计PPT(倒卖必究)-10">
            <a:extLst>
              <a:ext uri="{FF2B5EF4-FFF2-40B4-BE49-F238E27FC236}">
                <a16:creationId xmlns:a16="http://schemas.microsoft.com/office/drawing/2014/main" id="{86817224-D6AA-1E1A-2A7D-29F26E79F89D}"/>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pic>
        <p:nvPicPr>
          <p:cNvPr id="43" name="Picture 42" descr="华中科技大学.png"/>
          <p:cNvPicPr>
            <a:picLocks noChangeAspect="1"/>
          </p:cNvPicPr>
          <p:nvPr/>
        </p:nvPicPr>
        <p:blipFill>
          <a:blip r:embed="rId3"/>
          <a:stretch>
            <a:fillRect/>
          </a:stretch>
        </p:blipFill>
        <p:spPr>
          <a:xfrm>
            <a:off x="10715819" y="6359500"/>
            <a:ext cx="1229423" cy="270033"/>
          </a:xfrm>
          <a:prstGeom prst="rect">
            <a:avLst/>
          </a:prstGeom>
        </p:spPr>
      </p:pic>
      <p:sp>
        <p:nvSpPr>
          <p:cNvPr id="13" name="淘宝-想搞设计PPT(倒卖必究)-13">
            <a:extLst>
              <a:ext uri="{FF2B5EF4-FFF2-40B4-BE49-F238E27FC236}">
                <a16:creationId xmlns:a16="http://schemas.microsoft.com/office/drawing/2014/main" id="{F87D335F-B7B1-9220-14B4-DCB74F118396}"/>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63309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淘宝-想搞设计PPT(倒卖必究)-3">
            <a:extLst>
              <a:ext uri="{FF2B5EF4-FFF2-40B4-BE49-F238E27FC236}">
                <a16:creationId xmlns:a16="http://schemas.microsoft.com/office/drawing/2014/main" id="{5CE5EE1C-A4AE-4217-AF74-244B52F1FA49}"/>
              </a:ext>
            </a:extLst>
          </p:cNvPr>
          <p:cNvSpPr/>
          <p:nvPr/>
        </p:nvSpPr>
        <p:spPr>
          <a:xfrm>
            <a:off x="3539527" y="1291145"/>
            <a:ext cx="4950386" cy="4950386"/>
          </a:xfrm>
          <a:prstGeom prst="arc">
            <a:avLst>
              <a:gd name="adj1" fmla="val 6478981"/>
              <a:gd name="adj2" fmla="val 4338140"/>
            </a:avLst>
          </a:prstGeom>
          <a:noFill/>
          <a:ln w="63500" cap="rnd" cmpd="sng" algn="ctr">
            <a:gradFill>
              <a:gsLst>
                <a:gs pos="0">
                  <a:schemeClr val="bg1">
                    <a:lumMod val="85000"/>
                  </a:schemeClr>
                </a:gs>
                <a:gs pos="100000">
                  <a:schemeClr val="bg1">
                    <a:lumMod val="85000"/>
                    <a:alpha val="0"/>
                  </a:scheme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Light" panose="020B0502040204020203" charset="-122"/>
              <a:cs typeface="+mn-cs"/>
            </a:endParaRPr>
          </a:p>
        </p:txBody>
      </p:sp>
      <p:sp>
        <p:nvSpPr>
          <p:cNvPr id="4" name="淘宝-想搞设计PPT(倒卖必究)-4">
            <a:extLst>
              <a:ext uri="{FF2B5EF4-FFF2-40B4-BE49-F238E27FC236}">
                <a16:creationId xmlns:a16="http://schemas.microsoft.com/office/drawing/2014/main" id="{642BC459-724F-46EB-A376-960E4C90E7A6}"/>
              </a:ext>
            </a:extLst>
          </p:cNvPr>
          <p:cNvSpPr/>
          <p:nvPr/>
        </p:nvSpPr>
        <p:spPr>
          <a:xfrm>
            <a:off x="4898453" y="2708948"/>
            <a:ext cx="2232533" cy="2232533"/>
          </a:xfrm>
          <a:prstGeom prst="ellipse">
            <a:avLst/>
          </a:prstGeom>
          <a:solidFill>
            <a:srgbClr val="1554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5" name="淘宝-想搞设计PPT(倒卖必究)-5">
            <a:extLst>
              <a:ext uri="{FF2B5EF4-FFF2-40B4-BE49-F238E27FC236}">
                <a16:creationId xmlns:a16="http://schemas.microsoft.com/office/drawing/2014/main" id="{1B975641-6953-4938-B660-6B5AE599E7E4}"/>
              </a:ext>
            </a:extLst>
          </p:cNvPr>
          <p:cNvSpPr/>
          <p:nvPr/>
        </p:nvSpPr>
        <p:spPr>
          <a:xfrm>
            <a:off x="4205490" y="1979593"/>
            <a:ext cx="3618461" cy="3618461"/>
          </a:xfrm>
          <a:prstGeom prst="arc">
            <a:avLst>
              <a:gd name="adj1" fmla="val 4302899"/>
              <a:gd name="adj2" fmla="val 20294088"/>
            </a:avLst>
          </a:prstGeom>
          <a:noFill/>
          <a:ln w="38100" cap="rnd" cmpd="sng" algn="ctr">
            <a:gradFill flip="none" rotWithShape="1">
              <a:gsLst>
                <a:gs pos="0">
                  <a:schemeClr val="bg1">
                    <a:lumMod val="85000"/>
                  </a:schemeClr>
                </a:gs>
                <a:gs pos="100000">
                  <a:schemeClr val="bg1">
                    <a:lumMod val="85000"/>
                    <a:alpha val="0"/>
                  </a:schemeClr>
                </a:gs>
              </a:gsLst>
              <a:lin ang="162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Light" panose="020B0502040204020203" charset="-122"/>
              <a:cs typeface="+mn-cs"/>
            </a:endParaRPr>
          </a:p>
        </p:txBody>
      </p:sp>
      <p:sp>
        <p:nvSpPr>
          <p:cNvPr id="6" name="淘宝-想搞设计PPT(倒卖必究)-6">
            <a:extLst>
              <a:ext uri="{FF2B5EF4-FFF2-40B4-BE49-F238E27FC236}">
                <a16:creationId xmlns:a16="http://schemas.microsoft.com/office/drawing/2014/main" id="{0BF5C770-4D51-44C6-9F47-B9F28300A9B9}"/>
              </a:ext>
            </a:extLst>
          </p:cNvPr>
          <p:cNvSpPr/>
          <p:nvPr/>
        </p:nvSpPr>
        <p:spPr>
          <a:xfrm>
            <a:off x="4798859" y="2509759"/>
            <a:ext cx="2431722" cy="2431722"/>
          </a:xfrm>
          <a:prstGeom prst="arc">
            <a:avLst>
              <a:gd name="adj1" fmla="val 12157276"/>
              <a:gd name="adj2" fmla="val 20294088"/>
            </a:avLst>
          </a:prstGeom>
          <a:noFill/>
          <a:ln w="63500" cap="rnd" cmpd="sng" algn="ctr">
            <a:gradFill>
              <a:gsLst>
                <a:gs pos="0">
                  <a:schemeClr val="bg1">
                    <a:lumMod val="85000"/>
                  </a:schemeClr>
                </a:gs>
                <a:gs pos="100000">
                  <a:schemeClr val="bg1">
                    <a:lumMod val="85000"/>
                    <a:alpha val="0"/>
                  </a:scheme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Light" panose="020B0502040204020203" charset="-122"/>
              <a:cs typeface="+mn-cs"/>
            </a:endParaRPr>
          </a:p>
        </p:txBody>
      </p:sp>
      <p:sp>
        <p:nvSpPr>
          <p:cNvPr id="7" name="淘宝-想搞设计PPT(倒卖必究)-7">
            <a:extLst>
              <a:ext uri="{FF2B5EF4-FFF2-40B4-BE49-F238E27FC236}">
                <a16:creationId xmlns:a16="http://schemas.microsoft.com/office/drawing/2014/main" id="{A63BBC72-78D9-4AA6-979A-ACE6021DC103}"/>
              </a:ext>
            </a:extLst>
          </p:cNvPr>
          <p:cNvSpPr/>
          <p:nvPr/>
        </p:nvSpPr>
        <p:spPr>
          <a:xfrm rot="12636341">
            <a:off x="4580919" y="2331787"/>
            <a:ext cx="2867601" cy="2867601"/>
          </a:xfrm>
          <a:prstGeom prst="arc">
            <a:avLst>
              <a:gd name="adj1" fmla="val 8459283"/>
              <a:gd name="adj2" fmla="val 18223732"/>
            </a:avLst>
          </a:prstGeom>
          <a:noFill/>
          <a:ln w="63500" cap="rnd" cmpd="sng" algn="ctr">
            <a:gradFill>
              <a:gsLst>
                <a:gs pos="0">
                  <a:schemeClr val="bg1">
                    <a:lumMod val="85000"/>
                  </a:schemeClr>
                </a:gs>
                <a:gs pos="100000">
                  <a:schemeClr val="bg1">
                    <a:lumMod val="85000"/>
                    <a:alpha val="0"/>
                  </a:schemeClr>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Light" panose="020B0502040204020203" charset="-122"/>
              <a:cs typeface="+mn-cs"/>
            </a:endParaRPr>
          </a:p>
        </p:txBody>
      </p:sp>
      <p:sp>
        <p:nvSpPr>
          <p:cNvPr id="8" name="淘宝-想搞设计PPT(倒卖必究)-8">
            <a:extLst>
              <a:ext uri="{FF2B5EF4-FFF2-40B4-BE49-F238E27FC236}">
                <a16:creationId xmlns:a16="http://schemas.microsoft.com/office/drawing/2014/main" id="{99947EAA-64E2-48E8-8BD9-BB3274AB7132}"/>
              </a:ext>
            </a:extLst>
          </p:cNvPr>
          <p:cNvSpPr/>
          <p:nvPr/>
        </p:nvSpPr>
        <p:spPr>
          <a:xfrm>
            <a:off x="3755161" y="1505599"/>
            <a:ext cx="965057" cy="965057"/>
          </a:xfrm>
          <a:prstGeom prst="ellipse">
            <a:avLst/>
          </a:prstGeom>
          <a:solidFill>
            <a:srgbClr val="828282"/>
          </a:solidFill>
          <a:ln w="381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7B7B7B"/>
              </a:solidFill>
              <a:effectLst/>
              <a:uLnTx/>
              <a:uFillTx/>
              <a:latin typeface="Arial" panose="020B0604020202020204" pitchFamily="34" charset="0"/>
              <a:ea typeface="微软雅黑 Light" panose="020B0502040204020203" charset="-122"/>
              <a:cs typeface="+mn-cs"/>
            </a:endParaRPr>
          </a:p>
        </p:txBody>
      </p:sp>
      <p:sp>
        <p:nvSpPr>
          <p:cNvPr id="9" name="淘宝-想搞设计PPT(倒卖必究)-9">
            <a:extLst>
              <a:ext uri="{FF2B5EF4-FFF2-40B4-BE49-F238E27FC236}">
                <a16:creationId xmlns:a16="http://schemas.microsoft.com/office/drawing/2014/main" id="{322572FF-7C8D-4B05-90FD-7E44095577B0}"/>
              </a:ext>
            </a:extLst>
          </p:cNvPr>
          <p:cNvSpPr/>
          <p:nvPr/>
        </p:nvSpPr>
        <p:spPr>
          <a:xfrm>
            <a:off x="3619983" y="4663808"/>
            <a:ext cx="965057" cy="965057"/>
          </a:xfrm>
          <a:prstGeom prst="ellipse">
            <a:avLst/>
          </a:prstGeom>
          <a:solidFill>
            <a:srgbClr val="15548D"/>
          </a:solidFill>
          <a:ln w="381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11" name="淘宝-想搞设计PPT(倒卖必究)-11">
            <a:extLst>
              <a:ext uri="{FF2B5EF4-FFF2-40B4-BE49-F238E27FC236}">
                <a16:creationId xmlns:a16="http://schemas.microsoft.com/office/drawing/2014/main" id="{FB07A75E-609A-420F-855B-CC51D051125D}"/>
              </a:ext>
            </a:extLst>
          </p:cNvPr>
          <p:cNvSpPr/>
          <p:nvPr/>
        </p:nvSpPr>
        <p:spPr>
          <a:xfrm>
            <a:off x="7347321" y="1505599"/>
            <a:ext cx="965057" cy="965057"/>
          </a:xfrm>
          <a:prstGeom prst="ellipse">
            <a:avLst/>
          </a:prstGeom>
          <a:solidFill>
            <a:srgbClr val="15548D"/>
          </a:solidFill>
          <a:ln w="381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grpSp>
        <p:nvGrpSpPr>
          <p:cNvPr id="12" name="powerpoint template design by DAJU_PPT正版来源小红书大橘PPT微信DAJU_PPT请勿抄袭搬运！盗版必究！">
            <a:extLst>
              <a:ext uri="{FF2B5EF4-FFF2-40B4-BE49-F238E27FC236}">
                <a16:creationId xmlns:a16="http://schemas.microsoft.com/office/drawing/2014/main" id="{4D2B1CFB-357A-45AD-886B-5A950E679894}"/>
              </a:ext>
            </a:extLst>
          </p:cNvPr>
          <p:cNvGrpSpPr>
            <a:grpSpLocks noChangeAspect="1"/>
          </p:cNvGrpSpPr>
          <p:nvPr/>
        </p:nvGrpSpPr>
        <p:grpSpPr bwMode="auto">
          <a:xfrm>
            <a:off x="7639718" y="1721361"/>
            <a:ext cx="380267" cy="476769"/>
            <a:chOff x="2219" y="790"/>
            <a:chExt cx="1324" cy="1660"/>
          </a:xfrm>
          <a:solidFill>
            <a:srgbClr val="FFFFFF"/>
          </a:solidFill>
        </p:grpSpPr>
        <p:sp>
          <p:nvSpPr>
            <p:cNvPr id="13" name="淘宝-想搞设计PPT(倒卖必究)-13">
              <a:extLst>
                <a:ext uri="{FF2B5EF4-FFF2-40B4-BE49-F238E27FC236}">
                  <a16:creationId xmlns:a16="http://schemas.microsoft.com/office/drawing/2014/main" id="{391EA637-F237-421A-BC71-A7F1B0FC2889}"/>
                </a:ext>
              </a:extLst>
            </p:cNvPr>
            <p:cNvSpPr>
              <a:spLocks noEditPoints="1"/>
            </p:cNvSpPr>
            <p:nvPr/>
          </p:nvSpPr>
          <p:spPr bwMode="auto">
            <a:xfrm>
              <a:off x="2421" y="1308"/>
              <a:ext cx="798" cy="667"/>
            </a:xfrm>
            <a:custGeom>
              <a:avLst/>
              <a:gdLst>
                <a:gd name="T0" fmla="*/ 22 w 335"/>
                <a:gd name="T1" fmla="*/ 44 h 280"/>
                <a:gd name="T2" fmla="*/ 313 w 335"/>
                <a:gd name="T3" fmla="*/ 44 h 280"/>
                <a:gd name="T4" fmla="*/ 335 w 335"/>
                <a:gd name="T5" fmla="*/ 22 h 280"/>
                <a:gd name="T6" fmla="*/ 313 w 335"/>
                <a:gd name="T7" fmla="*/ 0 h 280"/>
                <a:gd name="T8" fmla="*/ 22 w 335"/>
                <a:gd name="T9" fmla="*/ 0 h 280"/>
                <a:gd name="T10" fmla="*/ 0 w 335"/>
                <a:gd name="T11" fmla="*/ 22 h 280"/>
                <a:gd name="T12" fmla="*/ 22 w 335"/>
                <a:gd name="T13" fmla="*/ 44 h 280"/>
                <a:gd name="T14" fmla="*/ 22 w 335"/>
                <a:gd name="T15" fmla="*/ 122 h 280"/>
                <a:gd name="T16" fmla="*/ 313 w 335"/>
                <a:gd name="T17" fmla="*/ 122 h 280"/>
                <a:gd name="T18" fmla="*/ 335 w 335"/>
                <a:gd name="T19" fmla="*/ 100 h 280"/>
                <a:gd name="T20" fmla="*/ 313 w 335"/>
                <a:gd name="T21" fmla="*/ 79 h 280"/>
                <a:gd name="T22" fmla="*/ 22 w 335"/>
                <a:gd name="T23" fmla="*/ 79 h 280"/>
                <a:gd name="T24" fmla="*/ 0 w 335"/>
                <a:gd name="T25" fmla="*/ 100 h 280"/>
                <a:gd name="T26" fmla="*/ 22 w 335"/>
                <a:gd name="T27" fmla="*/ 122 h 280"/>
                <a:gd name="T28" fmla="*/ 22 w 335"/>
                <a:gd name="T29" fmla="*/ 202 h 280"/>
                <a:gd name="T30" fmla="*/ 168 w 335"/>
                <a:gd name="T31" fmla="*/ 202 h 280"/>
                <a:gd name="T32" fmla="*/ 189 w 335"/>
                <a:gd name="T33" fmla="*/ 180 h 280"/>
                <a:gd name="T34" fmla="*/ 168 w 335"/>
                <a:gd name="T35" fmla="*/ 159 h 280"/>
                <a:gd name="T36" fmla="*/ 22 w 335"/>
                <a:gd name="T37" fmla="*/ 159 h 280"/>
                <a:gd name="T38" fmla="*/ 0 w 335"/>
                <a:gd name="T39" fmla="*/ 180 h 280"/>
                <a:gd name="T40" fmla="*/ 22 w 335"/>
                <a:gd name="T41" fmla="*/ 202 h 280"/>
                <a:gd name="T42" fmla="*/ 113 w 335"/>
                <a:gd name="T43" fmla="*/ 237 h 280"/>
                <a:gd name="T44" fmla="*/ 22 w 335"/>
                <a:gd name="T45" fmla="*/ 237 h 280"/>
                <a:gd name="T46" fmla="*/ 0 w 335"/>
                <a:gd name="T47" fmla="*/ 259 h 280"/>
                <a:gd name="T48" fmla="*/ 22 w 335"/>
                <a:gd name="T49" fmla="*/ 280 h 280"/>
                <a:gd name="T50" fmla="*/ 113 w 335"/>
                <a:gd name="T51" fmla="*/ 280 h 280"/>
                <a:gd name="T52" fmla="*/ 135 w 335"/>
                <a:gd name="T53" fmla="*/ 259 h 280"/>
                <a:gd name="T54" fmla="*/ 113 w 335"/>
                <a:gd name="T55" fmla="*/ 23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5" h="280">
                  <a:moveTo>
                    <a:pt x="22" y="44"/>
                  </a:moveTo>
                  <a:cubicBezTo>
                    <a:pt x="313" y="44"/>
                    <a:pt x="313" y="44"/>
                    <a:pt x="313" y="44"/>
                  </a:cubicBezTo>
                  <a:cubicBezTo>
                    <a:pt x="326" y="44"/>
                    <a:pt x="335" y="35"/>
                    <a:pt x="335" y="22"/>
                  </a:cubicBezTo>
                  <a:cubicBezTo>
                    <a:pt x="335" y="9"/>
                    <a:pt x="326" y="0"/>
                    <a:pt x="313" y="0"/>
                  </a:cubicBezTo>
                  <a:cubicBezTo>
                    <a:pt x="22" y="0"/>
                    <a:pt x="22" y="0"/>
                    <a:pt x="22" y="0"/>
                  </a:cubicBezTo>
                  <a:cubicBezTo>
                    <a:pt x="9" y="0"/>
                    <a:pt x="0" y="9"/>
                    <a:pt x="0" y="22"/>
                  </a:cubicBezTo>
                  <a:cubicBezTo>
                    <a:pt x="0" y="35"/>
                    <a:pt x="9" y="44"/>
                    <a:pt x="22" y="44"/>
                  </a:cubicBezTo>
                  <a:close/>
                  <a:moveTo>
                    <a:pt x="22" y="122"/>
                  </a:moveTo>
                  <a:cubicBezTo>
                    <a:pt x="313" y="122"/>
                    <a:pt x="313" y="122"/>
                    <a:pt x="313" y="122"/>
                  </a:cubicBezTo>
                  <a:cubicBezTo>
                    <a:pt x="326" y="122"/>
                    <a:pt x="335" y="113"/>
                    <a:pt x="335" y="100"/>
                  </a:cubicBezTo>
                  <a:cubicBezTo>
                    <a:pt x="335" y="88"/>
                    <a:pt x="326" y="79"/>
                    <a:pt x="313" y="79"/>
                  </a:cubicBezTo>
                  <a:cubicBezTo>
                    <a:pt x="22" y="79"/>
                    <a:pt x="22" y="79"/>
                    <a:pt x="22" y="79"/>
                  </a:cubicBezTo>
                  <a:cubicBezTo>
                    <a:pt x="9" y="79"/>
                    <a:pt x="0" y="88"/>
                    <a:pt x="0" y="100"/>
                  </a:cubicBezTo>
                  <a:cubicBezTo>
                    <a:pt x="0" y="113"/>
                    <a:pt x="9" y="122"/>
                    <a:pt x="22" y="122"/>
                  </a:cubicBezTo>
                  <a:close/>
                  <a:moveTo>
                    <a:pt x="22" y="202"/>
                  </a:moveTo>
                  <a:cubicBezTo>
                    <a:pt x="168" y="202"/>
                    <a:pt x="168" y="202"/>
                    <a:pt x="168" y="202"/>
                  </a:cubicBezTo>
                  <a:cubicBezTo>
                    <a:pt x="180" y="202"/>
                    <a:pt x="189" y="193"/>
                    <a:pt x="189" y="180"/>
                  </a:cubicBezTo>
                  <a:cubicBezTo>
                    <a:pt x="189" y="168"/>
                    <a:pt x="180" y="159"/>
                    <a:pt x="168" y="159"/>
                  </a:cubicBezTo>
                  <a:cubicBezTo>
                    <a:pt x="22" y="159"/>
                    <a:pt x="22" y="159"/>
                    <a:pt x="22" y="159"/>
                  </a:cubicBezTo>
                  <a:cubicBezTo>
                    <a:pt x="9" y="159"/>
                    <a:pt x="0" y="168"/>
                    <a:pt x="0" y="180"/>
                  </a:cubicBezTo>
                  <a:cubicBezTo>
                    <a:pt x="0" y="193"/>
                    <a:pt x="9" y="202"/>
                    <a:pt x="22" y="202"/>
                  </a:cubicBezTo>
                  <a:close/>
                  <a:moveTo>
                    <a:pt x="113" y="237"/>
                  </a:moveTo>
                  <a:cubicBezTo>
                    <a:pt x="22" y="237"/>
                    <a:pt x="22" y="237"/>
                    <a:pt x="22" y="237"/>
                  </a:cubicBezTo>
                  <a:cubicBezTo>
                    <a:pt x="9" y="237"/>
                    <a:pt x="0" y="246"/>
                    <a:pt x="0" y="259"/>
                  </a:cubicBezTo>
                  <a:cubicBezTo>
                    <a:pt x="0" y="271"/>
                    <a:pt x="9" y="280"/>
                    <a:pt x="22" y="280"/>
                  </a:cubicBezTo>
                  <a:cubicBezTo>
                    <a:pt x="113" y="280"/>
                    <a:pt x="113" y="280"/>
                    <a:pt x="113" y="280"/>
                  </a:cubicBezTo>
                  <a:cubicBezTo>
                    <a:pt x="126" y="280"/>
                    <a:pt x="135" y="271"/>
                    <a:pt x="135" y="259"/>
                  </a:cubicBezTo>
                  <a:cubicBezTo>
                    <a:pt x="135" y="246"/>
                    <a:pt x="124" y="237"/>
                    <a:pt x="113" y="2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sp>
          <p:nvSpPr>
            <p:cNvPr id="14" name="淘宝-想搞设计PPT(倒卖必究)-14">
              <a:extLst>
                <a:ext uri="{FF2B5EF4-FFF2-40B4-BE49-F238E27FC236}">
                  <a16:creationId xmlns:a16="http://schemas.microsoft.com/office/drawing/2014/main" id="{446ADEB3-37B8-4B41-98D8-984BB4D70A2D}"/>
                </a:ext>
              </a:extLst>
            </p:cNvPr>
            <p:cNvSpPr>
              <a:spLocks noEditPoints="1"/>
            </p:cNvSpPr>
            <p:nvPr/>
          </p:nvSpPr>
          <p:spPr bwMode="auto">
            <a:xfrm>
              <a:off x="2219" y="790"/>
              <a:ext cx="1324" cy="1660"/>
            </a:xfrm>
            <a:custGeom>
              <a:avLst/>
              <a:gdLst>
                <a:gd name="T0" fmla="*/ 556 w 556"/>
                <a:gd name="T1" fmla="*/ 544 h 698"/>
                <a:gd name="T2" fmla="*/ 516 w 556"/>
                <a:gd name="T3" fmla="*/ 440 h 698"/>
                <a:gd name="T4" fmla="*/ 516 w 556"/>
                <a:gd name="T5" fmla="*/ 95 h 698"/>
                <a:gd name="T6" fmla="*/ 458 w 556"/>
                <a:gd name="T7" fmla="*/ 37 h 698"/>
                <a:gd name="T8" fmla="*/ 403 w 556"/>
                <a:gd name="T9" fmla="*/ 37 h 698"/>
                <a:gd name="T10" fmla="*/ 349 w 556"/>
                <a:gd name="T11" fmla="*/ 0 h 698"/>
                <a:gd name="T12" fmla="*/ 167 w 556"/>
                <a:gd name="T13" fmla="*/ 0 h 698"/>
                <a:gd name="T14" fmla="*/ 113 w 556"/>
                <a:gd name="T15" fmla="*/ 37 h 698"/>
                <a:gd name="T16" fmla="*/ 58 w 556"/>
                <a:gd name="T17" fmla="*/ 37 h 698"/>
                <a:gd name="T18" fmla="*/ 0 w 556"/>
                <a:gd name="T19" fmla="*/ 95 h 698"/>
                <a:gd name="T20" fmla="*/ 0 w 556"/>
                <a:gd name="T21" fmla="*/ 640 h 698"/>
                <a:gd name="T22" fmla="*/ 58 w 556"/>
                <a:gd name="T23" fmla="*/ 698 h 698"/>
                <a:gd name="T24" fmla="*/ 458 w 556"/>
                <a:gd name="T25" fmla="*/ 698 h 698"/>
                <a:gd name="T26" fmla="*/ 516 w 556"/>
                <a:gd name="T27" fmla="*/ 649 h 698"/>
                <a:gd name="T28" fmla="*/ 556 w 556"/>
                <a:gd name="T29" fmla="*/ 544 h 698"/>
                <a:gd name="T30" fmla="*/ 293 w 556"/>
                <a:gd name="T31" fmla="*/ 544 h 698"/>
                <a:gd name="T32" fmla="*/ 403 w 556"/>
                <a:gd name="T33" fmla="*/ 433 h 698"/>
                <a:gd name="T34" fmla="*/ 514 w 556"/>
                <a:gd name="T35" fmla="*/ 544 h 698"/>
                <a:gd name="T36" fmla="*/ 403 w 556"/>
                <a:gd name="T37" fmla="*/ 655 h 698"/>
                <a:gd name="T38" fmla="*/ 293 w 556"/>
                <a:gd name="T39" fmla="*/ 544 h 698"/>
                <a:gd name="T40" fmla="*/ 153 w 556"/>
                <a:gd name="T41" fmla="*/ 58 h 698"/>
                <a:gd name="T42" fmla="*/ 167 w 556"/>
                <a:gd name="T43" fmla="*/ 44 h 698"/>
                <a:gd name="T44" fmla="*/ 349 w 556"/>
                <a:gd name="T45" fmla="*/ 44 h 698"/>
                <a:gd name="T46" fmla="*/ 363 w 556"/>
                <a:gd name="T47" fmla="*/ 58 h 698"/>
                <a:gd name="T48" fmla="*/ 363 w 556"/>
                <a:gd name="T49" fmla="*/ 77 h 698"/>
                <a:gd name="T50" fmla="*/ 349 w 556"/>
                <a:gd name="T51" fmla="*/ 91 h 698"/>
                <a:gd name="T52" fmla="*/ 167 w 556"/>
                <a:gd name="T53" fmla="*/ 91 h 698"/>
                <a:gd name="T54" fmla="*/ 153 w 556"/>
                <a:gd name="T55" fmla="*/ 77 h 698"/>
                <a:gd name="T56" fmla="*/ 153 w 556"/>
                <a:gd name="T57" fmla="*/ 58 h 698"/>
                <a:gd name="T58" fmla="*/ 58 w 556"/>
                <a:gd name="T59" fmla="*/ 655 h 698"/>
                <a:gd name="T60" fmla="*/ 43 w 556"/>
                <a:gd name="T61" fmla="*/ 640 h 698"/>
                <a:gd name="T62" fmla="*/ 43 w 556"/>
                <a:gd name="T63" fmla="*/ 95 h 698"/>
                <a:gd name="T64" fmla="*/ 58 w 556"/>
                <a:gd name="T65" fmla="*/ 80 h 698"/>
                <a:gd name="T66" fmla="*/ 109 w 556"/>
                <a:gd name="T67" fmla="*/ 80 h 698"/>
                <a:gd name="T68" fmla="*/ 167 w 556"/>
                <a:gd name="T69" fmla="*/ 135 h 698"/>
                <a:gd name="T70" fmla="*/ 349 w 556"/>
                <a:gd name="T71" fmla="*/ 135 h 698"/>
                <a:gd name="T72" fmla="*/ 407 w 556"/>
                <a:gd name="T73" fmla="*/ 80 h 698"/>
                <a:gd name="T74" fmla="*/ 458 w 556"/>
                <a:gd name="T75" fmla="*/ 80 h 698"/>
                <a:gd name="T76" fmla="*/ 473 w 556"/>
                <a:gd name="T77" fmla="*/ 95 h 698"/>
                <a:gd name="T78" fmla="*/ 473 w 556"/>
                <a:gd name="T79" fmla="*/ 407 h 698"/>
                <a:gd name="T80" fmla="*/ 265 w 556"/>
                <a:gd name="T81" fmla="*/ 476 h 698"/>
                <a:gd name="T82" fmla="*/ 249 w 556"/>
                <a:gd name="T83" fmla="*/ 546 h 698"/>
                <a:gd name="T84" fmla="*/ 296 w 556"/>
                <a:gd name="T85" fmla="*/ 657 h 698"/>
                <a:gd name="T86" fmla="*/ 58 w 556"/>
                <a:gd name="T87" fmla="*/ 657 h 698"/>
                <a:gd name="T88" fmla="*/ 58 w 556"/>
                <a:gd name="T89" fmla="*/ 65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6" h="698">
                  <a:moveTo>
                    <a:pt x="556" y="544"/>
                  </a:moveTo>
                  <a:cubicBezTo>
                    <a:pt x="556" y="504"/>
                    <a:pt x="540" y="467"/>
                    <a:pt x="516" y="440"/>
                  </a:cubicBezTo>
                  <a:cubicBezTo>
                    <a:pt x="516" y="95"/>
                    <a:pt x="516" y="95"/>
                    <a:pt x="516" y="95"/>
                  </a:cubicBezTo>
                  <a:cubicBezTo>
                    <a:pt x="516" y="62"/>
                    <a:pt x="491" y="37"/>
                    <a:pt x="458" y="37"/>
                  </a:cubicBezTo>
                  <a:cubicBezTo>
                    <a:pt x="403" y="37"/>
                    <a:pt x="403" y="37"/>
                    <a:pt x="403" y="37"/>
                  </a:cubicBezTo>
                  <a:cubicBezTo>
                    <a:pt x="394" y="15"/>
                    <a:pt x="374" y="0"/>
                    <a:pt x="349" y="0"/>
                  </a:cubicBezTo>
                  <a:cubicBezTo>
                    <a:pt x="167" y="0"/>
                    <a:pt x="167" y="0"/>
                    <a:pt x="167" y="0"/>
                  </a:cubicBezTo>
                  <a:cubicBezTo>
                    <a:pt x="143" y="0"/>
                    <a:pt x="122" y="15"/>
                    <a:pt x="113" y="37"/>
                  </a:cubicBezTo>
                  <a:cubicBezTo>
                    <a:pt x="58" y="37"/>
                    <a:pt x="58" y="37"/>
                    <a:pt x="58" y="37"/>
                  </a:cubicBezTo>
                  <a:cubicBezTo>
                    <a:pt x="25" y="37"/>
                    <a:pt x="0" y="62"/>
                    <a:pt x="0" y="95"/>
                  </a:cubicBezTo>
                  <a:cubicBezTo>
                    <a:pt x="0" y="640"/>
                    <a:pt x="0" y="640"/>
                    <a:pt x="0" y="640"/>
                  </a:cubicBezTo>
                  <a:cubicBezTo>
                    <a:pt x="0" y="673"/>
                    <a:pt x="25" y="698"/>
                    <a:pt x="58" y="698"/>
                  </a:cubicBezTo>
                  <a:cubicBezTo>
                    <a:pt x="458" y="698"/>
                    <a:pt x="458" y="698"/>
                    <a:pt x="458" y="698"/>
                  </a:cubicBezTo>
                  <a:cubicBezTo>
                    <a:pt x="487" y="698"/>
                    <a:pt x="511" y="677"/>
                    <a:pt x="516" y="649"/>
                  </a:cubicBezTo>
                  <a:cubicBezTo>
                    <a:pt x="540" y="622"/>
                    <a:pt x="556" y="584"/>
                    <a:pt x="556" y="544"/>
                  </a:cubicBezTo>
                  <a:close/>
                  <a:moveTo>
                    <a:pt x="293" y="544"/>
                  </a:moveTo>
                  <a:cubicBezTo>
                    <a:pt x="293" y="482"/>
                    <a:pt x="342" y="433"/>
                    <a:pt x="403" y="433"/>
                  </a:cubicBezTo>
                  <a:cubicBezTo>
                    <a:pt x="465" y="433"/>
                    <a:pt x="514" y="482"/>
                    <a:pt x="514" y="544"/>
                  </a:cubicBezTo>
                  <a:cubicBezTo>
                    <a:pt x="514" y="606"/>
                    <a:pt x="465" y="655"/>
                    <a:pt x="403" y="655"/>
                  </a:cubicBezTo>
                  <a:cubicBezTo>
                    <a:pt x="342" y="655"/>
                    <a:pt x="293" y="606"/>
                    <a:pt x="293" y="544"/>
                  </a:cubicBezTo>
                  <a:close/>
                  <a:moveTo>
                    <a:pt x="153" y="58"/>
                  </a:moveTo>
                  <a:cubicBezTo>
                    <a:pt x="153" y="51"/>
                    <a:pt x="160" y="44"/>
                    <a:pt x="167" y="44"/>
                  </a:cubicBezTo>
                  <a:cubicBezTo>
                    <a:pt x="349" y="44"/>
                    <a:pt x="349" y="44"/>
                    <a:pt x="349" y="44"/>
                  </a:cubicBezTo>
                  <a:cubicBezTo>
                    <a:pt x="356" y="44"/>
                    <a:pt x="363" y="51"/>
                    <a:pt x="363" y="58"/>
                  </a:cubicBezTo>
                  <a:cubicBezTo>
                    <a:pt x="363" y="77"/>
                    <a:pt x="363" y="77"/>
                    <a:pt x="363" y="77"/>
                  </a:cubicBezTo>
                  <a:cubicBezTo>
                    <a:pt x="363" y="84"/>
                    <a:pt x="356" y="91"/>
                    <a:pt x="349" y="91"/>
                  </a:cubicBezTo>
                  <a:cubicBezTo>
                    <a:pt x="167" y="91"/>
                    <a:pt x="167" y="91"/>
                    <a:pt x="167" y="91"/>
                  </a:cubicBezTo>
                  <a:cubicBezTo>
                    <a:pt x="160" y="91"/>
                    <a:pt x="153" y="84"/>
                    <a:pt x="153" y="77"/>
                  </a:cubicBezTo>
                  <a:lnTo>
                    <a:pt x="153" y="58"/>
                  </a:lnTo>
                  <a:close/>
                  <a:moveTo>
                    <a:pt x="58" y="655"/>
                  </a:moveTo>
                  <a:cubicBezTo>
                    <a:pt x="51" y="655"/>
                    <a:pt x="43" y="647"/>
                    <a:pt x="43" y="640"/>
                  </a:cubicBezTo>
                  <a:cubicBezTo>
                    <a:pt x="43" y="95"/>
                    <a:pt x="43" y="95"/>
                    <a:pt x="43" y="95"/>
                  </a:cubicBezTo>
                  <a:cubicBezTo>
                    <a:pt x="43" y="87"/>
                    <a:pt x="51" y="80"/>
                    <a:pt x="58" y="80"/>
                  </a:cubicBezTo>
                  <a:cubicBezTo>
                    <a:pt x="109" y="80"/>
                    <a:pt x="109" y="80"/>
                    <a:pt x="109" y="80"/>
                  </a:cubicBezTo>
                  <a:cubicBezTo>
                    <a:pt x="111" y="111"/>
                    <a:pt x="136" y="135"/>
                    <a:pt x="167" y="135"/>
                  </a:cubicBezTo>
                  <a:cubicBezTo>
                    <a:pt x="349" y="135"/>
                    <a:pt x="349" y="135"/>
                    <a:pt x="349" y="135"/>
                  </a:cubicBezTo>
                  <a:cubicBezTo>
                    <a:pt x="380" y="135"/>
                    <a:pt x="405" y="111"/>
                    <a:pt x="407" y="80"/>
                  </a:cubicBezTo>
                  <a:cubicBezTo>
                    <a:pt x="458" y="80"/>
                    <a:pt x="458" y="80"/>
                    <a:pt x="458" y="80"/>
                  </a:cubicBezTo>
                  <a:cubicBezTo>
                    <a:pt x="465" y="80"/>
                    <a:pt x="473" y="87"/>
                    <a:pt x="473" y="95"/>
                  </a:cubicBezTo>
                  <a:cubicBezTo>
                    <a:pt x="473" y="407"/>
                    <a:pt x="473" y="407"/>
                    <a:pt x="473" y="407"/>
                  </a:cubicBezTo>
                  <a:cubicBezTo>
                    <a:pt x="396" y="369"/>
                    <a:pt x="304" y="400"/>
                    <a:pt x="265" y="476"/>
                  </a:cubicBezTo>
                  <a:cubicBezTo>
                    <a:pt x="254" y="498"/>
                    <a:pt x="249" y="522"/>
                    <a:pt x="249" y="546"/>
                  </a:cubicBezTo>
                  <a:cubicBezTo>
                    <a:pt x="249" y="589"/>
                    <a:pt x="267" y="627"/>
                    <a:pt x="296" y="657"/>
                  </a:cubicBezTo>
                  <a:cubicBezTo>
                    <a:pt x="58" y="657"/>
                    <a:pt x="58" y="657"/>
                    <a:pt x="58" y="657"/>
                  </a:cubicBezTo>
                  <a:lnTo>
                    <a:pt x="58" y="6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sp>
          <p:nvSpPr>
            <p:cNvPr id="15" name="淘宝-想搞设计PPT(倒卖必究)-15">
              <a:extLst>
                <a:ext uri="{FF2B5EF4-FFF2-40B4-BE49-F238E27FC236}">
                  <a16:creationId xmlns:a16="http://schemas.microsoft.com/office/drawing/2014/main" id="{CA9CAD29-A807-47A5-A447-2446047E24FF}"/>
                </a:ext>
              </a:extLst>
            </p:cNvPr>
            <p:cNvSpPr/>
            <p:nvPr/>
          </p:nvSpPr>
          <p:spPr bwMode="auto">
            <a:xfrm>
              <a:off x="2988" y="1941"/>
              <a:ext cx="365" cy="276"/>
            </a:xfrm>
            <a:custGeom>
              <a:avLst/>
              <a:gdLst>
                <a:gd name="T0" fmla="*/ 115 w 153"/>
                <a:gd name="T1" fmla="*/ 9 h 116"/>
                <a:gd name="T2" fmla="*/ 60 w 153"/>
                <a:gd name="T3" fmla="*/ 63 h 116"/>
                <a:gd name="T4" fmla="*/ 40 w 153"/>
                <a:gd name="T5" fmla="*/ 43 h 116"/>
                <a:gd name="T6" fmla="*/ 10 w 153"/>
                <a:gd name="T7" fmla="*/ 43 h 116"/>
                <a:gd name="T8" fmla="*/ 10 w 153"/>
                <a:gd name="T9" fmla="*/ 74 h 116"/>
                <a:gd name="T10" fmla="*/ 44 w 153"/>
                <a:gd name="T11" fmla="*/ 109 h 116"/>
                <a:gd name="T12" fmla="*/ 59 w 153"/>
                <a:gd name="T13" fmla="*/ 116 h 116"/>
                <a:gd name="T14" fmla="*/ 73 w 153"/>
                <a:gd name="T15" fmla="*/ 109 h 116"/>
                <a:gd name="T16" fmla="*/ 144 w 153"/>
                <a:gd name="T17" fmla="*/ 38 h 116"/>
                <a:gd name="T18" fmla="*/ 144 w 153"/>
                <a:gd name="T19" fmla="*/ 7 h 116"/>
                <a:gd name="T20" fmla="*/ 115 w 153"/>
                <a:gd name="T21" fmla="*/ 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16">
                  <a:moveTo>
                    <a:pt x="115" y="9"/>
                  </a:moveTo>
                  <a:cubicBezTo>
                    <a:pt x="60" y="63"/>
                    <a:pt x="60" y="63"/>
                    <a:pt x="60" y="63"/>
                  </a:cubicBezTo>
                  <a:cubicBezTo>
                    <a:pt x="40" y="43"/>
                    <a:pt x="40" y="43"/>
                    <a:pt x="40" y="43"/>
                  </a:cubicBezTo>
                  <a:cubicBezTo>
                    <a:pt x="31" y="34"/>
                    <a:pt x="19" y="34"/>
                    <a:pt x="10" y="43"/>
                  </a:cubicBezTo>
                  <a:cubicBezTo>
                    <a:pt x="0" y="53"/>
                    <a:pt x="0" y="65"/>
                    <a:pt x="10" y="74"/>
                  </a:cubicBezTo>
                  <a:cubicBezTo>
                    <a:pt x="44" y="109"/>
                    <a:pt x="44" y="109"/>
                    <a:pt x="44" y="109"/>
                  </a:cubicBezTo>
                  <a:cubicBezTo>
                    <a:pt x="48" y="113"/>
                    <a:pt x="53" y="116"/>
                    <a:pt x="59" y="116"/>
                  </a:cubicBezTo>
                  <a:cubicBezTo>
                    <a:pt x="64" y="116"/>
                    <a:pt x="70" y="114"/>
                    <a:pt x="73" y="109"/>
                  </a:cubicBezTo>
                  <a:cubicBezTo>
                    <a:pt x="144" y="38"/>
                    <a:pt x="144" y="38"/>
                    <a:pt x="144" y="38"/>
                  </a:cubicBezTo>
                  <a:cubicBezTo>
                    <a:pt x="153" y="29"/>
                    <a:pt x="153" y="16"/>
                    <a:pt x="144" y="7"/>
                  </a:cubicBezTo>
                  <a:cubicBezTo>
                    <a:pt x="137" y="0"/>
                    <a:pt x="124" y="0"/>
                    <a:pt x="11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grpSp>
      <p:sp>
        <p:nvSpPr>
          <p:cNvPr id="16" name="淘宝-想搞设计PPT(倒卖必究)-16">
            <a:extLst>
              <a:ext uri="{FF2B5EF4-FFF2-40B4-BE49-F238E27FC236}">
                <a16:creationId xmlns:a16="http://schemas.microsoft.com/office/drawing/2014/main" id="{6B93513E-DF13-409D-B349-8D417A83E6FE}"/>
              </a:ext>
            </a:extLst>
          </p:cNvPr>
          <p:cNvSpPr>
            <a:spLocks noEditPoints="1"/>
          </p:cNvSpPr>
          <p:nvPr/>
        </p:nvSpPr>
        <p:spPr bwMode="auto">
          <a:xfrm>
            <a:off x="3989780" y="1731479"/>
            <a:ext cx="491838" cy="456842"/>
          </a:xfrm>
          <a:custGeom>
            <a:avLst/>
            <a:gdLst>
              <a:gd name="T0" fmla="*/ 578 w 649"/>
              <a:gd name="T1" fmla="*/ 407 h 603"/>
              <a:gd name="T2" fmla="*/ 520 w 649"/>
              <a:gd name="T3" fmla="*/ 272 h 603"/>
              <a:gd name="T4" fmla="*/ 342 w 649"/>
              <a:gd name="T5" fmla="*/ 200 h 603"/>
              <a:gd name="T6" fmla="*/ 424 w 649"/>
              <a:gd name="T7" fmla="*/ 140 h 603"/>
              <a:gd name="T8" fmla="*/ 364 w 649"/>
              <a:gd name="T9" fmla="*/ 0 h 603"/>
              <a:gd name="T10" fmla="*/ 226 w 649"/>
              <a:gd name="T11" fmla="*/ 60 h 603"/>
              <a:gd name="T12" fmla="*/ 286 w 649"/>
              <a:gd name="T13" fmla="*/ 198 h 603"/>
              <a:gd name="T14" fmla="*/ 298 w 649"/>
              <a:gd name="T15" fmla="*/ 270 h 603"/>
              <a:gd name="T16" fmla="*/ 80 w 649"/>
              <a:gd name="T17" fmla="*/ 327 h 603"/>
              <a:gd name="T18" fmla="*/ 60 w 649"/>
              <a:gd name="T19" fmla="*/ 405 h 603"/>
              <a:gd name="T20" fmla="*/ 0 w 649"/>
              <a:gd name="T21" fmla="*/ 543 h 603"/>
              <a:gd name="T22" fmla="*/ 138 w 649"/>
              <a:gd name="T23" fmla="*/ 603 h 603"/>
              <a:gd name="T24" fmla="*/ 198 w 649"/>
              <a:gd name="T25" fmla="*/ 465 h 603"/>
              <a:gd name="T26" fmla="*/ 122 w 649"/>
              <a:gd name="T27" fmla="*/ 405 h 603"/>
              <a:gd name="T28" fmla="*/ 138 w 649"/>
              <a:gd name="T29" fmla="*/ 314 h 603"/>
              <a:gd name="T30" fmla="*/ 298 w 649"/>
              <a:gd name="T31" fmla="*/ 405 h 603"/>
              <a:gd name="T32" fmla="*/ 226 w 649"/>
              <a:gd name="T33" fmla="*/ 465 h 603"/>
              <a:gd name="T34" fmla="*/ 286 w 649"/>
              <a:gd name="T35" fmla="*/ 603 h 603"/>
              <a:gd name="T36" fmla="*/ 424 w 649"/>
              <a:gd name="T37" fmla="*/ 543 h 603"/>
              <a:gd name="T38" fmla="*/ 364 w 649"/>
              <a:gd name="T39" fmla="*/ 405 h 603"/>
              <a:gd name="T40" fmla="*/ 342 w 649"/>
              <a:gd name="T41" fmla="*/ 314 h 603"/>
              <a:gd name="T42" fmla="*/ 535 w 649"/>
              <a:gd name="T43" fmla="*/ 329 h 603"/>
              <a:gd name="T44" fmla="*/ 511 w 649"/>
              <a:gd name="T45" fmla="*/ 405 h 603"/>
              <a:gd name="T46" fmla="*/ 451 w 649"/>
              <a:gd name="T47" fmla="*/ 543 h 603"/>
              <a:gd name="T48" fmla="*/ 589 w 649"/>
              <a:gd name="T49" fmla="*/ 603 h 603"/>
              <a:gd name="T50" fmla="*/ 649 w 649"/>
              <a:gd name="T51" fmla="*/ 465 h 603"/>
              <a:gd name="T52" fmla="*/ 267 w 649"/>
              <a:gd name="T53" fmla="*/ 138 h 603"/>
              <a:gd name="T54" fmla="*/ 284 w 649"/>
              <a:gd name="T55" fmla="*/ 43 h 603"/>
              <a:gd name="T56" fmla="*/ 378 w 649"/>
              <a:gd name="T57" fmla="*/ 60 h 603"/>
              <a:gd name="T58" fmla="*/ 362 w 649"/>
              <a:gd name="T59" fmla="*/ 154 h 603"/>
              <a:gd name="T60" fmla="*/ 267 w 649"/>
              <a:gd name="T61" fmla="*/ 138 h 603"/>
              <a:gd name="T62" fmla="*/ 155 w 649"/>
              <a:gd name="T63" fmla="*/ 547 h 603"/>
              <a:gd name="T64" fmla="*/ 58 w 649"/>
              <a:gd name="T65" fmla="*/ 563 h 603"/>
              <a:gd name="T66" fmla="*/ 42 w 649"/>
              <a:gd name="T67" fmla="*/ 469 h 603"/>
              <a:gd name="T68" fmla="*/ 137 w 649"/>
              <a:gd name="T69" fmla="*/ 452 h 603"/>
              <a:gd name="T70" fmla="*/ 380 w 649"/>
              <a:gd name="T71" fmla="*/ 469 h 603"/>
              <a:gd name="T72" fmla="*/ 364 w 649"/>
              <a:gd name="T73" fmla="*/ 563 h 603"/>
              <a:gd name="T74" fmla="*/ 269 w 649"/>
              <a:gd name="T75" fmla="*/ 547 h 603"/>
              <a:gd name="T76" fmla="*/ 286 w 649"/>
              <a:gd name="T77" fmla="*/ 452 h 603"/>
              <a:gd name="T78" fmla="*/ 380 w 649"/>
              <a:gd name="T79" fmla="*/ 469 h 603"/>
              <a:gd name="T80" fmla="*/ 589 w 649"/>
              <a:gd name="T81" fmla="*/ 563 h 603"/>
              <a:gd name="T82" fmla="*/ 495 w 649"/>
              <a:gd name="T83" fmla="*/ 547 h 603"/>
              <a:gd name="T84" fmla="*/ 511 w 649"/>
              <a:gd name="T85" fmla="*/ 452 h 603"/>
              <a:gd name="T86" fmla="*/ 606 w 649"/>
              <a:gd name="T87" fmla="*/ 469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9" h="603">
                <a:moveTo>
                  <a:pt x="589" y="407"/>
                </a:moveTo>
                <a:cubicBezTo>
                  <a:pt x="578" y="407"/>
                  <a:pt x="578" y="407"/>
                  <a:pt x="578" y="407"/>
                </a:cubicBezTo>
                <a:cubicBezTo>
                  <a:pt x="578" y="330"/>
                  <a:pt x="578" y="330"/>
                  <a:pt x="578" y="330"/>
                </a:cubicBezTo>
                <a:cubicBezTo>
                  <a:pt x="578" y="298"/>
                  <a:pt x="553" y="272"/>
                  <a:pt x="520" y="272"/>
                </a:cubicBezTo>
                <a:cubicBezTo>
                  <a:pt x="342" y="272"/>
                  <a:pt x="342" y="272"/>
                  <a:pt x="342" y="272"/>
                </a:cubicBezTo>
                <a:cubicBezTo>
                  <a:pt x="342" y="200"/>
                  <a:pt x="342" y="200"/>
                  <a:pt x="342" y="200"/>
                </a:cubicBezTo>
                <a:cubicBezTo>
                  <a:pt x="364" y="200"/>
                  <a:pt x="364" y="200"/>
                  <a:pt x="364" y="200"/>
                </a:cubicBezTo>
                <a:cubicBezTo>
                  <a:pt x="397" y="200"/>
                  <a:pt x="424" y="172"/>
                  <a:pt x="424" y="140"/>
                </a:cubicBezTo>
                <a:cubicBezTo>
                  <a:pt x="424" y="60"/>
                  <a:pt x="424" y="60"/>
                  <a:pt x="424" y="60"/>
                </a:cubicBezTo>
                <a:cubicBezTo>
                  <a:pt x="424" y="27"/>
                  <a:pt x="397" y="0"/>
                  <a:pt x="364" y="0"/>
                </a:cubicBezTo>
                <a:cubicBezTo>
                  <a:pt x="286" y="0"/>
                  <a:pt x="286" y="0"/>
                  <a:pt x="286" y="0"/>
                </a:cubicBezTo>
                <a:cubicBezTo>
                  <a:pt x="253" y="0"/>
                  <a:pt x="226" y="27"/>
                  <a:pt x="226" y="60"/>
                </a:cubicBezTo>
                <a:cubicBezTo>
                  <a:pt x="226" y="138"/>
                  <a:pt x="226" y="138"/>
                  <a:pt x="226" y="138"/>
                </a:cubicBezTo>
                <a:cubicBezTo>
                  <a:pt x="226" y="170"/>
                  <a:pt x="253" y="198"/>
                  <a:pt x="286" y="198"/>
                </a:cubicBezTo>
                <a:cubicBezTo>
                  <a:pt x="298" y="198"/>
                  <a:pt x="298" y="198"/>
                  <a:pt x="298" y="198"/>
                </a:cubicBezTo>
                <a:cubicBezTo>
                  <a:pt x="298" y="270"/>
                  <a:pt x="298" y="270"/>
                  <a:pt x="298" y="270"/>
                </a:cubicBezTo>
                <a:cubicBezTo>
                  <a:pt x="138" y="270"/>
                  <a:pt x="138" y="270"/>
                  <a:pt x="138" y="270"/>
                </a:cubicBezTo>
                <a:cubicBezTo>
                  <a:pt x="106" y="270"/>
                  <a:pt x="80" y="296"/>
                  <a:pt x="80" y="327"/>
                </a:cubicBezTo>
                <a:cubicBezTo>
                  <a:pt x="78" y="405"/>
                  <a:pt x="78" y="405"/>
                  <a:pt x="78" y="405"/>
                </a:cubicBezTo>
                <a:cubicBezTo>
                  <a:pt x="60" y="405"/>
                  <a:pt x="60" y="405"/>
                  <a:pt x="60" y="405"/>
                </a:cubicBezTo>
                <a:cubicBezTo>
                  <a:pt x="27" y="405"/>
                  <a:pt x="0" y="432"/>
                  <a:pt x="0" y="465"/>
                </a:cubicBezTo>
                <a:cubicBezTo>
                  <a:pt x="0" y="543"/>
                  <a:pt x="0" y="543"/>
                  <a:pt x="0" y="543"/>
                </a:cubicBezTo>
                <a:cubicBezTo>
                  <a:pt x="0" y="576"/>
                  <a:pt x="27" y="603"/>
                  <a:pt x="60" y="603"/>
                </a:cubicBezTo>
                <a:cubicBezTo>
                  <a:pt x="138" y="603"/>
                  <a:pt x="138" y="603"/>
                  <a:pt x="138" y="603"/>
                </a:cubicBezTo>
                <a:cubicBezTo>
                  <a:pt x="171" y="603"/>
                  <a:pt x="198" y="576"/>
                  <a:pt x="198" y="543"/>
                </a:cubicBezTo>
                <a:cubicBezTo>
                  <a:pt x="198" y="465"/>
                  <a:pt x="198" y="465"/>
                  <a:pt x="198" y="465"/>
                </a:cubicBezTo>
                <a:cubicBezTo>
                  <a:pt x="198" y="432"/>
                  <a:pt x="171" y="405"/>
                  <a:pt x="138" y="405"/>
                </a:cubicBezTo>
                <a:cubicBezTo>
                  <a:pt x="122" y="405"/>
                  <a:pt x="122" y="405"/>
                  <a:pt x="122" y="405"/>
                </a:cubicBezTo>
                <a:cubicBezTo>
                  <a:pt x="124" y="329"/>
                  <a:pt x="124" y="329"/>
                  <a:pt x="124" y="329"/>
                </a:cubicBezTo>
                <a:cubicBezTo>
                  <a:pt x="124" y="321"/>
                  <a:pt x="131" y="314"/>
                  <a:pt x="138" y="314"/>
                </a:cubicBezTo>
                <a:cubicBezTo>
                  <a:pt x="298" y="314"/>
                  <a:pt x="298" y="314"/>
                  <a:pt x="298" y="314"/>
                </a:cubicBezTo>
                <a:cubicBezTo>
                  <a:pt x="298" y="405"/>
                  <a:pt x="298" y="405"/>
                  <a:pt x="298" y="405"/>
                </a:cubicBezTo>
                <a:cubicBezTo>
                  <a:pt x="286" y="405"/>
                  <a:pt x="286" y="405"/>
                  <a:pt x="286" y="405"/>
                </a:cubicBezTo>
                <a:cubicBezTo>
                  <a:pt x="253" y="405"/>
                  <a:pt x="226" y="432"/>
                  <a:pt x="226" y="465"/>
                </a:cubicBezTo>
                <a:cubicBezTo>
                  <a:pt x="226" y="543"/>
                  <a:pt x="226" y="543"/>
                  <a:pt x="226" y="543"/>
                </a:cubicBezTo>
                <a:cubicBezTo>
                  <a:pt x="226" y="576"/>
                  <a:pt x="253" y="603"/>
                  <a:pt x="286" y="603"/>
                </a:cubicBezTo>
                <a:cubicBezTo>
                  <a:pt x="364" y="603"/>
                  <a:pt x="364" y="603"/>
                  <a:pt x="364" y="603"/>
                </a:cubicBezTo>
                <a:cubicBezTo>
                  <a:pt x="397" y="603"/>
                  <a:pt x="424" y="576"/>
                  <a:pt x="424" y="543"/>
                </a:cubicBezTo>
                <a:cubicBezTo>
                  <a:pt x="424" y="465"/>
                  <a:pt x="424" y="465"/>
                  <a:pt x="424" y="465"/>
                </a:cubicBezTo>
                <a:cubicBezTo>
                  <a:pt x="424" y="432"/>
                  <a:pt x="397" y="405"/>
                  <a:pt x="364" y="405"/>
                </a:cubicBezTo>
                <a:cubicBezTo>
                  <a:pt x="342" y="405"/>
                  <a:pt x="342" y="405"/>
                  <a:pt x="342" y="405"/>
                </a:cubicBezTo>
                <a:cubicBezTo>
                  <a:pt x="342" y="314"/>
                  <a:pt x="342" y="314"/>
                  <a:pt x="342" y="314"/>
                </a:cubicBezTo>
                <a:cubicBezTo>
                  <a:pt x="520" y="314"/>
                  <a:pt x="520" y="314"/>
                  <a:pt x="520" y="314"/>
                </a:cubicBezTo>
                <a:cubicBezTo>
                  <a:pt x="527" y="314"/>
                  <a:pt x="535" y="321"/>
                  <a:pt x="535" y="329"/>
                </a:cubicBezTo>
                <a:cubicBezTo>
                  <a:pt x="535" y="405"/>
                  <a:pt x="535" y="405"/>
                  <a:pt x="535" y="405"/>
                </a:cubicBezTo>
                <a:cubicBezTo>
                  <a:pt x="511" y="405"/>
                  <a:pt x="511" y="405"/>
                  <a:pt x="511" y="405"/>
                </a:cubicBezTo>
                <a:cubicBezTo>
                  <a:pt x="478" y="405"/>
                  <a:pt x="451" y="432"/>
                  <a:pt x="451" y="465"/>
                </a:cubicBezTo>
                <a:cubicBezTo>
                  <a:pt x="451" y="543"/>
                  <a:pt x="451" y="543"/>
                  <a:pt x="451" y="543"/>
                </a:cubicBezTo>
                <a:cubicBezTo>
                  <a:pt x="451" y="576"/>
                  <a:pt x="478" y="603"/>
                  <a:pt x="511" y="603"/>
                </a:cubicBezTo>
                <a:cubicBezTo>
                  <a:pt x="589" y="603"/>
                  <a:pt x="589" y="603"/>
                  <a:pt x="589" y="603"/>
                </a:cubicBezTo>
                <a:cubicBezTo>
                  <a:pt x="622" y="603"/>
                  <a:pt x="649" y="576"/>
                  <a:pt x="649" y="543"/>
                </a:cubicBezTo>
                <a:cubicBezTo>
                  <a:pt x="649" y="465"/>
                  <a:pt x="649" y="465"/>
                  <a:pt x="649" y="465"/>
                </a:cubicBezTo>
                <a:cubicBezTo>
                  <a:pt x="649" y="434"/>
                  <a:pt x="622" y="407"/>
                  <a:pt x="589" y="407"/>
                </a:cubicBezTo>
                <a:close/>
                <a:moveTo>
                  <a:pt x="267" y="138"/>
                </a:moveTo>
                <a:cubicBezTo>
                  <a:pt x="267" y="60"/>
                  <a:pt x="267" y="60"/>
                  <a:pt x="267" y="60"/>
                </a:cubicBezTo>
                <a:cubicBezTo>
                  <a:pt x="267" y="50"/>
                  <a:pt x="275" y="43"/>
                  <a:pt x="284" y="43"/>
                </a:cubicBezTo>
                <a:cubicBezTo>
                  <a:pt x="362" y="43"/>
                  <a:pt x="362" y="43"/>
                  <a:pt x="362" y="43"/>
                </a:cubicBezTo>
                <a:cubicBezTo>
                  <a:pt x="371" y="43"/>
                  <a:pt x="378" y="50"/>
                  <a:pt x="378" y="60"/>
                </a:cubicBezTo>
                <a:cubicBezTo>
                  <a:pt x="378" y="138"/>
                  <a:pt x="378" y="138"/>
                  <a:pt x="378" y="138"/>
                </a:cubicBezTo>
                <a:cubicBezTo>
                  <a:pt x="378" y="147"/>
                  <a:pt x="371" y="154"/>
                  <a:pt x="362" y="154"/>
                </a:cubicBezTo>
                <a:cubicBezTo>
                  <a:pt x="284" y="154"/>
                  <a:pt x="284" y="154"/>
                  <a:pt x="284" y="154"/>
                </a:cubicBezTo>
                <a:cubicBezTo>
                  <a:pt x="275" y="156"/>
                  <a:pt x="267" y="147"/>
                  <a:pt x="267" y="138"/>
                </a:cubicBezTo>
                <a:close/>
                <a:moveTo>
                  <a:pt x="155" y="469"/>
                </a:moveTo>
                <a:cubicBezTo>
                  <a:pt x="155" y="547"/>
                  <a:pt x="155" y="547"/>
                  <a:pt x="155" y="547"/>
                </a:cubicBezTo>
                <a:cubicBezTo>
                  <a:pt x="155" y="556"/>
                  <a:pt x="147" y="563"/>
                  <a:pt x="138" y="563"/>
                </a:cubicBezTo>
                <a:cubicBezTo>
                  <a:pt x="58" y="563"/>
                  <a:pt x="58" y="563"/>
                  <a:pt x="58" y="563"/>
                </a:cubicBezTo>
                <a:cubicBezTo>
                  <a:pt x="49" y="563"/>
                  <a:pt x="42" y="556"/>
                  <a:pt x="42" y="547"/>
                </a:cubicBezTo>
                <a:cubicBezTo>
                  <a:pt x="42" y="469"/>
                  <a:pt x="42" y="469"/>
                  <a:pt x="42" y="469"/>
                </a:cubicBezTo>
                <a:cubicBezTo>
                  <a:pt x="42" y="460"/>
                  <a:pt x="49" y="452"/>
                  <a:pt x="58" y="452"/>
                </a:cubicBezTo>
                <a:cubicBezTo>
                  <a:pt x="137" y="452"/>
                  <a:pt x="137" y="452"/>
                  <a:pt x="137" y="452"/>
                </a:cubicBezTo>
                <a:cubicBezTo>
                  <a:pt x="146" y="450"/>
                  <a:pt x="155" y="460"/>
                  <a:pt x="155" y="469"/>
                </a:cubicBezTo>
                <a:close/>
                <a:moveTo>
                  <a:pt x="380" y="469"/>
                </a:moveTo>
                <a:cubicBezTo>
                  <a:pt x="380" y="547"/>
                  <a:pt x="380" y="547"/>
                  <a:pt x="380" y="547"/>
                </a:cubicBezTo>
                <a:cubicBezTo>
                  <a:pt x="380" y="556"/>
                  <a:pt x="373" y="563"/>
                  <a:pt x="364" y="563"/>
                </a:cubicBezTo>
                <a:cubicBezTo>
                  <a:pt x="286" y="563"/>
                  <a:pt x="286" y="563"/>
                  <a:pt x="286" y="563"/>
                </a:cubicBezTo>
                <a:cubicBezTo>
                  <a:pt x="277" y="563"/>
                  <a:pt x="269" y="556"/>
                  <a:pt x="269" y="547"/>
                </a:cubicBezTo>
                <a:cubicBezTo>
                  <a:pt x="269" y="469"/>
                  <a:pt x="269" y="469"/>
                  <a:pt x="269" y="469"/>
                </a:cubicBezTo>
                <a:cubicBezTo>
                  <a:pt x="269" y="460"/>
                  <a:pt x="277" y="452"/>
                  <a:pt x="286" y="452"/>
                </a:cubicBezTo>
                <a:cubicBezTo>
                  <a:pt x="364" y="452"/>
                  <a:pt x="364" y="452"/>
                  <a:pt x="364" y="452"/>
                </a:cubicBezTo>
                <a:cubicBezTo>
                  <a:pt x="373" y="450"/>
                  <a:pt x="380" y="460"/>
                  <a:pt x="380" y="469"/>
                </a:cubicBezTo>
                <a:close/>
                <a:moveTo>
                  <a:pt x="606" y="547"/>
                </a:moveTo>
                <a:cubicBezTo>
                  <a:pt x="606" y="556"/>
                  <a:pt x="598" y="563"/>
                  <a:pt x="589" y="563"/>
                </a:cubicBezTo>
                <a:cubicBezTo>
                  <a:pt x="511" y="563"/>
                  <a:pt x="511" y="563"/>
                  <a:pt x="511" y="563"/>
                </a:cubicBezTo>
                <a:cubicBezTo>
                  <a:pt x="502" y="563"/>
                  <a:pt x="495" y="556"/>
                  <a:pt x="495" y="547"/>
                </a:cubicBezTo>
                <a:cubicBezTo>
                  <a:pt x="495" y="469"/>
                  <a:pt x="495" y="469"/>
                  <a:pt x="495" y="469"/>
                </a:cubicBezTo>
                <a:cubicBezTo>
                  <a:pt x="495" y="460"/>
                  <a:pt x="502" y="452"/>
                  <a:pt x="511" y="452"/>
                </a:cubicBezTo>
                <a:cubicBezTo>
                  <a:pt x="589" y="452"/>
                  <a:pt x="589" y="452"/>
                  <a:pt x="589" y="452"/>
                </a:cubicBezTo>
                <a:cubicBezTo>
                  <a:pt x="598" y="452"/>
                  <a:pt x="606" y="460"/>
                  <a:pt x="606" y="469"/>
                </a:cubicBezTo>
                <a:lnTo>
                  <a:pt x="606" y="547"/>
                </a:lnTo>
                <a:close/>
              </a:path>
            </a:pathLst>
          </a:custGeom>
          <a:solidFill>
            <a:srgbClr val="FFFFFF"/>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grpSp>
        <p:nvGrpSpPr>
          <p:cNvPr id="31" name="powerpoint template design by DAJU_PPT正版来源小红书大橘PPT微信DAJU_PPT请勿抄袭搬运！盗版必究！">
            <a:extLst>
              <a:ext uri="{FF2B5EF4-FFF2-40B4-BE49-F238E27FC236}">
                <a16:creationId xmlns:a16="http://schemas.microsoft.com/office/drawing/2014/main" id="{A44F3D8E-5C2D-4885-9831-71D08C4C04CA}"/>
              </a:ext>
            </a:extLst>
          </p:cNvPr>
          <p:cNvGrpSpPr/>
          <p:nvPr/>
        </p:nvGrpSpPr>
        <p:grpSpPr>
          <a:xfrm>
            <a:off x="7354660" y="4668704"/>
            <a:ext cx="965057" cy="965057"/>
            <a:chOff x="7589444" y="4544109"/>
            <a:chExt cx="965057" cy="965057"/>
          </a:xfrm>
          <a:solidFill>
            <a:srgbClr val="828282"/>
          </a:solidFill>
        </p:grpSpPr>
        <p:sp>
          <p:nvSpPr>
            <p:cNvPr id="10" name="淘宝-想搞设计PPT(倒卖必究)-10">
              <a:extLst>
                <a:ext uri="{FF2B5EF4-FFF2-40B4-BE49-F238E27FC236}">
                  <a16:creationId xmlns:a16="http://schemas.microsoft.com/office/drawing/2014/main" id="{5B39723B-DF31-420E-A519-17CC31348890}"/>
                </a:ext>
              </a:extLst>
            </p:cNvPr>
            <p:cNvSpPr/>
            <p:nvPr/>
          </p:nvSpPr>
          <p:spPr>
            <a:xfrm>
              <a:off x="7589444" y="4544109"/>
              <a:ext cx="965057" cy="965057"/>
            </a:xfrm>
            <a:prstGeom prst="ellipse">
              <a:avLst/>
            </a:prstGeom>
            <a:grpFill/>
            <a:ln w="381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7B7B7B"/>
                </a:solidFill>
                <a:effectLst/>
                <a:uLnTx/>
                <a:uFillTx/>
                <a:latin typeface="Arial" panose="020B0604020202020204" pitchFamily="34" charset="0"/>
                <a:ea typeface="微软雅黑 Light" panose="020B0502040204020203" charset="-122"/>
                <a:cs typeface="+mn-cs"/>
              </a:endParaRPr>
            </a:p>
          </p:txBody>
        </p:sp>
        <p:grpSp>
          <p:nvGrpSpPr>
            <p:cNvPr id="17" name="Group 23">
              <a:extLst>
                <a:ext uri="{FF2B5EF4-FFF2-40B4-BE49-F238E27FC236}">
                  <a16:creationId xmlns:a16="http://schemas.microsoft.com/office/drawing/2014/main" id="{D162D326-2791-4D7B-92E9-281D8B08CD9F}"/>
                </a:ext>
              </a:extLst>
            </p:cNvPr>
            <p:cNvGrpSpPr>
              <a:grpSpLocks noChangeAspect="1"/>
            </p:cNvGrpSpPr>
            <p:nvPr/>
          </p:nvGrpSpPr>
          <p:grpSpPr bwMode="auto">
            <a:xfrm>
              <a:off x="7881928" y="4798378"/>
              <a:ext cx="451946" cy="408872"/>
              <a:chOff x="2178" y="982"/>
              <a:chExt cx="1406" cy="1272"/>
            </a:xfrm>
            <a:grpFill/>
          </p:grpSpPr>
          <p:sp>
            <p:nvSpPr>
              <p:cNvPr id="18" name="淘宝-想搞设计PPT(倒卖必究)-18">
                <a:extLst>
                  <a:ext uri="{FF2B5EF4-FFF2-40B4-BE49-F238E27FC236}">
                    <a16:creationId xmlns:a16="http://schemas.microsoft.com/office/drawing/2014/main" id="{132F14B9-1DED-426B-A4B2-8BDEACDF60B2}"/>
                  </a:ext>
                </a:extLst>
              </p:cNvPr>
              <p:cNvSpPr>
                <a:spLocks noEditPoints="1"/>
              </p:cNvSpPr>
              <p:nvPr/>
            </p:nvSpPr>
            <p:spPr bwMode="auto">
              <a:xfrm>
                <a:off x="2178" y="982"/>
                <a:ext cx="1406" cy="1272"/>
              </a:xfrm>
              <a:custGeom>
                <a:avLst/>
                <a:gdLst>
                  <a:gd name="T0" fmla="*/ 531 w 590"/>
                  <a:gd name="T1" fmla="*/ 72 h 534"/>
                  <a:gd name="T2" fmla="*/ 270 w 590"/>
                  <a:gd name="T3" fmla="*/ 72 h 534"/>
                  <a:gd name="T4" fmla="*/ 228 w 590"/>
                  <a:gd name="T5" fmla="*/ 16 h 534"/>
                  <a:gd name="T6" fmla="*/ 195 w 590"/>
                  <a:gd name="T7" fmla="*/ 0 h 534"/>
                  <a:gd name="T8" fmla="*/ 40 w 590"/>
                  <a:gd name="T9" fmla="*/ 0 h 534"/>
                  <a:gd name="T10" fmla="*/ 0 w 590"/>
                  <a:gd name="T11" fmla="*/ 40 h 534"/>
                  <a:gd name="T12" fmla="*/ 0 w 590"/>
                  <a:gd name="T13" fmla="*/ 476 h 534"/>
                  <a:gd name="T14" fmla="*/ 59 w 590"/>
                  <a:gd name="T15" fmla="*/ 534 h 534"/>
                  <a:gd name="T16" fmla="*/ 531 w 590"/>
                  <a:gd name="T17" fmla="*/ 534 h 534"/>
                  <a:gd name="T18" fmla="*/ 590 w 590"/>
                  <a:gd name="T19" fmla="*/ 476 h 534"/>
                  <a:gd name="T20" fmla="*/ 590 w 590"/>
                  <a:gd name="T21" fmla="*/ 131 h 534"/>
                  <a:gd name="T22" fmla="*/ 531 w 590"/>
                  <a:gd name="T23" fmla="*/ 72 h 534"/>
                  <a:gd name="T24" fmla="*/ 193 w 590"/>
                  <a:gd name="T25" fmla="*/ 43 h 534"/>
                  <a:gd name="T26" fmla="*/ 215 w 590"/>
                  <a:gd name="T27" fmla="*/ 72 h 534"/>
                  <a:gd name="T28" fmla="*/ 59 w 590"/>
                  <a:gd name="T29" fmla="*/ 72 h 534"/>
                  <a:gd name="T30" fmla="*/ 44 w 590"/>
                  <a:gd name="T31" fmla="*/ 74 h 534"/>
                  <a:gd name="T32" fmla="*/ 44 w 590"/>
                  <a:gd name="T33" fmla="*/ 43 h 534"/>
                  <a:gd name="T34" fmla="*/ 193 w 590"/>
                  <a:gd name="T35" fmla="*/ 43 h 534"/>
                  <a:gd name="T36" fmla="*/ 546 w 590"/>
                  <a:gd name="T37" fmla="*/ 476 h 534"/>
                  <a:gd name="T38" fmla="*/ 531 w 590"/>
                  <a:gd name="T39" fmla="*/ 491 h 534"/>
                  <a:gd name="T40" fmla="*/ 59 w 590"/>
                  <a:gd name="T41" fmla="*/ 491 h 534"/>
                  <a:gd name="T42" fmla="*/ 44 w 590"/>
                  <a:gd name="T43" fmla="*/ 476 h 534"/>
                  <a:gd name="T44" fmla="*/ 44 w 590"/>
                  <a:gd name="T45" fmla="*/ 131 h 534"/>
                  <a:gd name="T46" fmla="*/ 59 w 590"/>
                  <a:gd name="T47" fmla="*/ 116 h 534"/>
                  <a:gd name="T48" fmla="*/ 531 w 590"/>
                  <a:gd name="T49" fmla="*/ 116 h 534"/>
                  <a:gd name="T50" fmla="*/ 546 w 590"/>
                  <a:gd name="T51" fmla="*/ 131 h 534"/>
                  <a:gd name="T52" fmla="*/ 546 w 590"/>
                  <a:gd name="T53" fmla="*/ 4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0" h="534">
                    <a:moveTo>
                      <a:pt x="531" y="72"/>
                    </a:moveTo>
                    <a:cubicBezTo>
                      <a:pt x="270" y="72"/>
                      <a:pt x="270" y="72"/>
                      <a:pt x="270" y="72"/>
                    </a:cubicBezTo>
                    <a:cubicBezTo>
                      <a:pt x="228" y="16"/>
                      <a:pt x="228" y="16"/>
                      <a:pt x="228" y="16"/>
                    </a:cubicBezTo>
                    <a:cubicBezTo>
                      <a:pt x="220" y="5"/>
                      <a:pt x="208" y="0"/>
                      <a:pt x="195" y="0"/>
                    </a:cubicBezTo>
                    <a:cubicBezTo>
                      <a:pt x="40" y="0"/>
                      <a:pt x="40" y="0"/>
                      <a:pt x="40" y="0"/>
                    </a:cubicBezTo>
                    <a:cubicBezTo>
                      <a:pt x="19" y="0"/>
                      <a:pt x="0" y="18"/>
                      <a:pt x="0" y="40"/>
                    </a:cubicBezTo>
                    <a:cubicBezTo>
                      <a:pt x="0" y="476"/>
                      <a:pt x="0" y="476"/>
                      <a:pt x="0" y="476"/>
                    </a:cubicBezTo>
                    <a:cubicBezTo>
                      <a:pt x="0" y="509"/>
                      <a:pt x="26" y="534"/>
                      <a:pt x="59" y="534"/>
                    </a:cubicBezTo>
                    <a:cubicBezTo>
                      <a:pt x="531" y="534"/>
                      <a:pt x="531" y="534"/>
                      <a:pt x="531" y="534"/>
                    </a:cubicBezTo>
                    <a:cubicBezTo>
                      <a:pt x="564" y="534"/>
                      <a:pt x="590" y="509"/>
                      <a:pt x="590" y="476"/>
                    </a:cubicBezTo>
                    <a:cubicBezTo>
                      <a:pt x="590" y="131"/>
                      <a:pt x="590" y="131"/>
                      <a:pt x="590" y="131"/>
                    </a:cubicBezTo>
                    <a:cubicBezTo>
                      <a:pt x="590" y="98"/>
                      <a:pt x="564" y="72"/>
                      <a:pt x="531" y="72"/>
                    </a:cubicBezTo>
                    <a:close/>
                    <a:moveTo>
                      <a:pt x="193" y="43"/>
                    </a:moveTo>
                    <a:cubicBezTo>
                      <a:pt x="215" y="72"/>
                      <a:pt x="215" y="72"/>
                      <a:pt x="215" y="72"/>
                    </a:cubicBezTo>
                    <a:cubicBezTo>
                      <a:pt x="59" y="72"/>
                      <a:pt x="59" y="72"/>
                      <a:pt x="59" y="72"/>
                    </a:cubicBezTo>
                    <a:cubicBezTo>
                      <a:pt x="53" y="72"/>
                      <a:pt x="50" y="72"/>
                      <a:pt x="44" y="74"/>
                    </a:cubicBezTo>
                    <a:cubicBezTo>
                      <a:pt x="44" y="43"/>
                      <a:pt x="44" y="43"/>
                      <a:pt x="44" y="43"/>
                    </a:cubicBezTo>
                    <a:lnTo>
                      <a:pt x="193" y="43"/>
                    </a:lnTo>
                    <a:close/>
                    <a:moveTo>
                      <a:pt x="546" y="476"/>
                    </a:moveTo>
                    <a:cubicBezTo>
                      <a:pt x="546" y="483"/>
                      <a:pt x="539" y="491"/>
                      <a:pt x="531" y="491"/>
                    </a:cubicBezTo>
                    <a:cubicBezTo>
                      <a:pt x="59" y="491"/>
                      <a:pt x="59" y="491"/>
                      <a:pt x="59" y="491"/>
                    </a:cubicBezTo>
                    <a:cubicBezTo>
                      <a:pt x="51" y="491"/>
                      <a:pt x="44" y="483"/>
                      <a:pt x="44" y="476"/>
                    </a:cubicBezTo>
                    <a:cubicBezTo>
                      <a:pt x="44" y="131"/>
                      <a:pt x="44" y="131"/>
                      <a:pt x="44" y="131"/>
                    </a:cubicBezTo>
                    <a:cubicBezTo>
                      <a:pt x="44" y="123"/>
                      <a:pt x="51" y="116"/>
                      <a:pt x="59" y="116"/>
                    </a:cubicBezTo>
                    <a:cubicBezTo>
                      <a:pt x="531" y="116"/>
                      <a:pt x="531" y="116"/>
                      <a:pt x="531" y="116"/>
                    </a:cubicBezTo>
                    <a:cubicBezTo>
                      <a:pt x="539" y="116"/>
                      <a:pt x="546" y="123"/>
                      <a:pt x="546" y="131"/>
                    </a:cubicBezTo>
                    <a:cubicBezTo>
                      <a:pt x="546" y="476"/>
                      <a:pt x="546" y="476"/>
                      <a:pt x="546" y="4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7B7B7B"/>
                  </a:solidFill>
                  <a:effectLst/>
                  <a:uLnTx/>
                  <a:uFillTx/>
                  <a:latin typeface="Arial" panose="020B0604020202020204" pitchFamily="34" charset="0"/>
                  <a:ea typeface="微软雅黑 Light" panose="020B0502040204020203" charset="-122"/>
                  <a:cs typeface="+mn-cs"/>
                </a:endParaRPr>
              </a:p>
            </p:txBody>
          </p:sp>
          <p:sp>
            <p:nvSpPr>
              <p:cNvPr id="19" name="淘宝-想搞设计PPT(倒卖必究)-19">
                <a:extLst>
                  <a:ext uri="{FF2B5EF4-FFF2-40B4-BE49-F238E27FC236}">
                    <a16:creationId xmlns:a16="http://schemas.microsoft.com/office/drawing/2014/main" id="{B1047B2F-AF2B-4C70-B108-6ECD4D12E42C}"/>
                  </a:ext>
                </a:extLst>
              </p:cNvPr>
              <p:cNvSpPr>
                <a:spLocks noEditPoints="1"/>
              </p:cNvSpPr>
              <p:nvPr/>
            </p:nvSpPr>
            <p:spPr bwMode="auto">
              <a:xfrm>
                <a:off x="2462" y="1501"/>
                <a:ext cx="839" cy="364"/>
              </a:xfrm>
              <a:custGeom>
                <a:avLst/>
                <a:gdLst>
                  <a:gd name="T0" fmla="*/ 40 w 352"/>
                  <a:gd name="T1" fmla="*/ 44 h 153"/>
                  <a:gd name="T2" fmla="*/ 61 w 352"/>
                  <a:gd name="T3" fmla="*/ 22 h 153"/>
                  <a:gd name="T4" fmla="*/ 40 w 352"/>
                  <a:gd name="T5" fmla="*/ 0 h 153"/>
                  <a:gd name="T6" fmla="*/ 21 w 352"/>
                  <a:gd name="T7" fmla="*/ 0 h 153"/>
                  <a:gd name="T8" fmla="*/ 0 w 352"/>
                  <a:gd name="T9" fmla="*/ 22 h 153"/>
                  <a:gd name="T10" fmla="*/ 21 w 352"/>
                  <a:gd name="T11" fmla="*/ 44 h 153"/>
                  <a:gd name="T12" fmla="*/ 40 w 352"/>
                  <a:gd name="T13" fmla="*/ 44 h 153"/>
                  <a:gd name="T14" fmla="*/ 331 w 352"/>
                  <a:gd name="T15" fmla="*/ 44 h 153"/>
                  <a:gd name="T16" fmla="*/ 352 w 352"/>
                  <a:gd name="T17" fmla="*/ 22 h 153"/>
                  <a:gd name="T18" fmla="*/ 331 w 352"/>
                  <a:gd name="T19" fmla="*/ 0 h 153"/>
                  <a:gd name="T20" fmla="*/ 112 w 352"/>
                  <a:gd name="T21" fmla="*/ 0 h 153"/>
                  <a:gd name="T22" fmla="*/ 91 w 352"/>
                  <a:gd name="T23" fmla="*/ 22 h 153"/>
                  <a:gd name="T24" fmla="*/ 112 w 352"/>
                  <a:gd name="T25" fmla="*/ 44 h 153"/>
                  <a:gd name="T26" fmla="*/ 331 w 352"/>
                  <a:gd name="T27" fmla="*/ 44 h 153"/>
                  <a:gd name="T28" fmla="*/ 40 w 352"/>
                  <a:gd name="T29" fmla="*/ 109 h 153"/>
                  <a:gd name="T30" fmla="*/ 21 w 352"/>
                  <a:gd name="T31" fmla="*/ 109 h 153"/>
                  <a:gd name="T32" fmla="*/ 0 w 352"/>
                  <a:gd name="T33" fmla="*/ 131 h 153"/>
                  <a:gd name="T34" fmla="*/ 21 w 352"/>
                  <a:gd name="T35" fmla="*/ 153 h 153"/>
                  <a:gd name="T36" fmla="*/ 40 w 352"/>
                  <a:gd name="T37" fmla="*/ 153 h 153"/>
                  <a:gd name="T38" fmla="*/ 61 w 352"/>
                  <a:gd name="T39" fmla="*/ 131 h 153"/>
                  <a:gd name="T40" fmla="*/ 40 w 352"/>
                  <a:gd name="T41" fmla="*/ 109 h 153"/>
                  <a:gd name="T42" fmla="*/ 331 w 352"/>
                  <a:gd name="T43" fmla="*/ 109 h 153"/>
                  <a:gd name="T44" fmla="*/ 112 w 352"/>
                  <a:gd name="T45" fmla="*/ 109 h 153"/>
                  <a:gd name="T46" fmla="*/ 91 w 352"/>
                  <a:gd name="T47" fmla="*/ 131 h 153"/>
                  <a:gd name="T48" fmla="*/ 112 w 352"/>
                  <a:gd name="T49" fmla="*/ 153 h 153"/>
                  <a:gd name="T50" fmla="*/ 331 w 352"/>
                  <a:gd name="T51" fmla="*/ 153 h 153"/>
                  <a:gd name="T52" fmla="*/ 352 w 352"/>
                  <a:gd name="T53" fmla="*/ 131 h 153"/>
                  <a:gd name="T54" fmla="*/ 331 w 352"/>
                  <a:gd name="T55" fmla="*/ 10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2" h="153">
                    <a:moveTo>
                      <a:pt x="40" y="44"/>
                    </a:moveTo>
                    <a:cubicBezTo>
                      <a:pt x="52" y="44"/>
                      <a:pt x="61" y="34"/>
                      <a:pt x="61" y="22"/>
                    </a:cubicBezTo>
                    <a:cubicBezTo>
                      <a:pt x="61" y="9"/>
                      <a:pt x="52" y="0"/>
                      <a:pt x="40" y="0"/>
                    </a:cubicBezTo>
                    <a:cubicBezTo>
                      <a:pt x="21" y="0"/>
                      <a:pt x="21" y="0"/>
                      <a:pt x="21" y="0"/>
                    </a:cubicBezTo>
                    <a:cubicBezTo>
                      <a:pt x="9" y="0"/>
                      <a:pt x="0" y="9"/>
                      <a:pt x="0" y="22"/>
                    </a:cubicBezTo>
                    <a:cubicBezTo>
                      <a:pt x="0" y="34"/>
                      <a:pt x="9" y="44"/>
                      <a:pt x="21" y="44"/>
                    </a:cubicBezTo>
                    <a:lnTo>
                      <a:pt x="40" y="44"/>
                    </a:lnTo>
                    <a:close/>
                    <a:moveTo>
                      <a:pt x="331" y="44"/>
                    </a:moveTo>
                    <a:cubicBezTo>
                      <a:pt x="343" y="44"/>
                      <a:pt x="352" y="34"/>
                      <a:pt x="352" y="22"/>
                    </a:cubicBezTo>
                    <a:cubicBezTo>
                      <a:pt x="352" y="9"/>
                      <a:pt x="343" y="0"/>
                      <a:pt x="331" y="0"/>
                    </a:cubicBezTo>
                    <a:cubicBezTo>
                      <a:pt x="112" y="0"/>
                      <a:pt x="112" y="0"/>
                      <a:pt x="112" y="0"/>
                    </a:cubicBezTo>
                    <a:cubicBezTo>
                      <a:pt x="100" y="0"/>
                      <a:pt x="91" y="9"/>
                      <a:pt x="91" y="22"/>
                    </a:cubicBezTo>
                    <a:cubicBezTo>
                      <a:pt x="91" y="34"/>
                      <a:pt x="100" y="44"/>
                      <a:pt x="112" y="44"/>
                    </a:cubicBezTo>
                    <a:lnTo>
                      <a:pt x="331" y="44"/>
                    </a:lnTo>
                    <a:close/>
                    <a:moveTo>
                      <a:pt x="40" y="109"/>
                    </a:moveTo>
                    <a:cubicBezTo>
                      <a:pt x="21" y="109"/>
                      <a:pt x="21" y="109"/>
                      <a:pt x="21" y="109"/>
                    </a:cubicBezTo>
                    <a:cubicBezTo>
                      <a:pt x="9" y="109"/>
                      <a:pt x="0" y="118"/>
                      <a:pt x="0" y="131"/>
                    </a:cubicBezTo>
                    <a:cubicBezTo>
                      <a:pt x="0" y="144"/>
                      <a:pt x="9" y="153"/>
                      <a:pt x="21" y="153"/>
                    </a:cubicBezTo>
                    <a:cubicBezTo>
                      <a:pt x="40" y="153"/>
                      <a:pt x="40" y="153"/>
                      <a:pt x="40" y="153"/>
                    </a:cubicBezTo>
                    <a:cubicBezTo>
                      <a:pt x="52" y="153"/>
                      <a:pt x="61" y="144"/>
                      <a:pt x="61" y="131"/>
                    </a:cubicBezTo>
                    <a:cubicBezTo>
                      <a:pt x="61" y="118"/>
                      <a:pt x="52" y="109"/>
                      <a:pt x="40" y="109"/>
                    </a:cubicBezTo>
                    <a:close/>
                    <a:moveTo>
                      <a:pt x="331" y="109"/>
                    </a:moveTo>
                    <a:cubicBezTo>
                      <a:pt x="112" y="109"/>
                      <a:pt x="112" y="109"/>
                      <a:pt x="112" y="109"/>
                    </a:cubicBezTo>
                    <a:cubicBezTo>
                      <a:pt x="100" y="109"/>
                      <a:pt x="91" y="118"/>
                      <a:pt x="91" y="131"/>
                    </a:cubicBezTo>
                    <a:cubicBezTo>
                      <a:pt x="91" y="144"/>
                      <a:pt x="100" y="153"/>
                      <a:pt x="112" y="153"/>
                    </a:cubicBezTo>
                    <a:cubicBezTo>
                      <a:pt x="331" y="153"/>
                      <a:pt x="331" y="153"/>
                      <a:pt x="331" y="153"/>
                    </a:cubicBezTo>
                    <a:cubicBezTo>
                      <a:pt x="343" y="153"/>
                      <a:pt x="352" y="144"/>
                      <a:pt x="352" y="131"/>
                    </a:cubicBezTo>
                    <a:cubicBezTo>
                      <a:pt x="352" y="118"/>
                      <a:pt x="343" y="109"/>
                      <a:pt x="331"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7B7B7B"/>
                  </a:solidFill>
                  <a:effectLst/>
                  <a:uLnTx/>
                  <a:uFillTx/>
                  <a:latin typeface="Arial" panose="020B0604020202020204" pitchFamily="34" charset="0"/>
                  <a:ea typeface="微软雅黑 Light" panose="020B0502040204020203" charset="-122"/>
                  <a:cs typeface="+mn-cs"/>
                </a:endParaRPr>
              </a:p>
            </p:txBody>
          </p:sp>
        </p:grpSp>
      </p:grpSp>
      <p:grpSp>
        <p:nvGrpSpPr>
          <p:cNvPr id="20" name="powerpoint template design by DAJU_PPT正版来源小红书大橘PPT微信DAJU_PPT请勿抄袭搬运！盗版必究！">
            <a:extLst>
              <a:ext uri="{FF2B5EF4-FFF2-40B4-BE49-F238E27FC236}">
                <a16:creationId xmlns:a16="http://schemas.microsoft.com/office/drawing/2014/main" id="{76B3B65F-A74F-4336-A1DE-72BB11A69BBB}"/>
              </a:ext>
            </a:extLst>
          </p:cNvPr>
          <p:cNvGrpSpPr>
            <a:grpSpLocks noChangeAspect="1"/>
          </p:cNvGrpSpPr>
          <p:nvPr/>
        </p:nvGrpSpPr>
        <p:grpSpPr bwMode="auto">
          <a:xfrm>
            <a:off x="3911950" y="4948374"/>
            <a:ext cx="371382" cy="419062"/>
            <a:chOff x="2180" y="829"/>
            <a:chExt cx="1402" cy="1582"/>
          </a:xfrm>
          <a:solidFill>
            <a:srgbClr val="FFFFFF"/>
          </a:solidFill>
        </p:grpSpPr>
        <p:sp>
          <p:nvSpPr>
            <p:cNvPr id="21" name="淘宝-想搞设计PPT(倒卖必究)-21">
              <a:extLst>
                <a:ext uri="{FF2B5EF4-FFF2-40B4-BE49-F238E27FC236}">
                  <a16:creationId xmlns:a16="http://schemas.microsoft.com/office/drawing/2014/main" id="{E8F77BB2-0386-44CC-AD4F-D7E30DB59686}"/>
                </a:ext>
              </a:extLst>
            </p:cNvPr>
            <p:cNvSpPr>
              <a:spLocks noEditPoints="1"/>
            </p:cNvSpPr>
            <p:nvPr/>
          </p:nvSpPr>
          <p:spPr bwMode="auto">
            <a:xfrm>
              <a:off x="2180" y="829"/>
              <a:ext cx="1402" cy="1582"/>
            </a:xfrm>
            <a:custGeom>
              <a:avLst/>
              <a:gdLst>
                <a:gd name="T0" fmla="*/ 589 w 589"/>
                <a:gd name="T1" fmla="*/ 458 h 664"/>
                <a:gd name="T2" fmla="*/ 516 w 589"/>
                <a:gd name="T3" fmla="*/ 311 h 664"/>
                <a:gd name="T4" fmla="*/ 516 w 589"/>
                <a:gd name="T5" fmla="*/ 58 h 664"/>
                <a:gd name="T6" fmla="*/ 458 w 589"/>
                <a:gd name="T7" fmla="*/ 0 h 664"/>
                <a:gd name="T8" fmla="*/ 58 w 589"/>
                <a:gd name="T9" fmla="*/ 0 h 664"/>
                <a:gd name="T10" fmla="*/ 0 w 589"/>
                <a:gd name="T11" fmla="*/ 58 h 664"/>
                <a:gd name="T12" fmla="*/ 0 w 589"/>
                <a:gd name="T13" fmla="*/ 604 h 664"/>
                <a:gd name="T14" fmla="*/ 58 w 589"/>
                <a:gd name="T15" fmla="*/ 662 h 664"/>
                <a:gd name="T16" fmla="*/ 81 w 589"/>
                <a:gd name="T17" fmla="*/ 662 h 664"/>
                <a:gd name="T18" fmla="*/ 116 w 589"/>
                <a:gd name="T19" fmla="*/ 627 h 664"/>
                <a:gd name="T20" fmla="*/ 165 w 589"/>
                <a:gd name="T21" fmla="*/ 658 h 664"/>
                <a:gd name="T22" fmla="*/ 216 w 589"/>
                <a:gd name="T23" fmla="*/ 625 h 664"/>
                <a:gd name="T24" fmla="*/ 267 w 589"/>
                <a:gd name="T25" fmla="*/ 658 h 664"/>
                <a:gd name="T26" fmla="*/ 318 w 589"/>
                <a:gd name="T27" fmla="*/ 625 h 664"/>
                <a:gd name="T28" fmla="*/ 369 w 589"/>
                <a:gd name="T29" fmla="*/ 658 h 664"/>
                <a:gd name="T30" fmla="*/ 392 w 589"/>
                <a:gd name="T31" fmla="*/ 644 h 664"/>
                <a:gd name="T32" fmla="*/ 401 w 589"/>
                <a:gd name="T33" fmla="*/ 644 h 664"/>
                <a:gd name="T34" fmla="*/ 431 w 589"/>
                <a:gd name="T35" fmla="*/ 642 h 664"/>
                <a:gd name="T36" fmla="*/ 452 w 589"/>
                <a:gd name="T37" fmla="*/ 664 h 664"/>
                <a:gd name="T38" fmla="*/ 463 w 589"/>
                <a:gd name="T39" fmla="*/ 662 h 664"/>
                <a:gd name="T40" fmla="*/ 514 w 589"/>
                <a:gd name="T41" fmla="*/ 605 h 664"/>
                <a:gd name="T42" fmla="*/ 589 w 589"/>
                <a:gd name="T43" fmla="*/ 458 h 664"/>
                <a:gd name="T44" fmla="*/ 267 w 589"/>
                <a:gd name="T45" fmla="*/ 607 h 664"/>
                <a:gd name="T46" fmla="*/ 216 w 589"/>
                <a:gd name="T47" fmla="*/ 574 h 664"/>
                <a:gd name="T48" fmla="*/ 165 w 589"/>
                <a:gd name="T49" fmla="*/ 607 h 664"/>
                <a:gd name="T50" fmla="*/ 111 w 589"/>
                <a:gd name="T51" fmla="*/ 573 h 664"/>
                <a:gd name="T52" fmla="*/ 63 w 589"/>
                <a:gd name="T53" fmla="*/ 620 h 664"/>
                <a:gd name="T54" fmla="*/ 58 w 589"/>
                <a:gd name="T55" fmla="*/ 620 h 664"/>
                <a:gd name="T56" fmla="*/ 43 w 589"/>
                <a:gd name="T57" fmla="*/ 605 h 664"/>
                <a:gd name="T58" fmla="*/ 43 w 589"/>
                <a:gd name="T59" fmla="*/ 58 h 664"/>
                <a:gd name="T60" fmla="*/ 58 w 589"/>
                <a:gd name="T61" fmla="*/ 44 h 664"/>
                <a:gd name="T62" fmla="*/ 458 w 589"/>
                <a:gd name="T63" fmla="*/ 44 h 664"/>
                <a:gd name="T64" fmla="*/ 472 w 589"/>
                <a:gd name="T65" fmla="*/ 58 h 664"/>
                <a:gd name="T66" fmla="*/ 472 w 589"/>
                <a:gd name="T67" fmla="*/ 285 h 664"/>
                <a:gd name="T68" fmla="*/ 403 w 589"/>
                <a:gd name="T69" fmla="*/ 273 h 664"/>
                <a:gd name="T70" fmla="*/ 218 w 589"/>
                <a:gd name="T71" fmla="*/ 458 h 664"/>
                <a:gd name="T72" fmla="*/ 281 w 589"/>
                <a:gd name="T73" fmla="*/ 598 h 664"/>
                <a:gd name="T74" fmla="*/ 267 w 589"/>
                <a:gd name="T75" fmla="*/ 607 h 664"/>
                <a:gd name="T76" fmla="*/ 261 w 589"/>
                <a:gd name="T77" fmla="*/ 458 h 664"/>
                <a:gd name="T78" fmla="*/ 403 w 589"/>
                <a:gd name="T79" fmla="*/ 316 h 664"/>
                <a:gd name="T80" fmla="*/ 545 w 589"/>
                <a:gd name="T81" fmla="*/ 458 h 664"/>
                <a:gd name="T82" fmla="*/ 403 w 589"/>
                <a:gd name="T83" fmla="*/ 600 h 664"/>
                <a:gd name="T84" fmla="*/ 261 w 589"/>
                <a:gd name="T85" fmla="*/ 4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9" h="664">
                  <a:moveTo>
                    <a:pt x="589" y="458"/>
                  </a:moveTo>
                  <a:cubicBezTo>
                    <a:pt x="589" y="398"/>
                    <a:pt x="560" y="345"/>
                    <a:pt x="516" y="311"/>
                  </a:cubicBezTo>
                  <a:cubicBezTo>
                    <a:pt x="516" y="58"/>
                    <a:pt x="516" y="58"/>
                    <a:pt x="516" y="58"/>
                  </a:cubicBezTo>
                  <a:cubicBezTo>
                    <a:pt x="516" y="25"/>
                    <a:pt x="491" y="0"/>
                    <a:pt x="458" y="0"/>
                  </a:cubicBezTo>
                  <a:cubicBezTo>
                    <a:pt x="58" y="0"/>
                    <a:pt x="58" y="0"/>
                    <a:pt x="58" y="0"/>
                  </a:cubicBezTo>
                  <a:cubicBezTo>
                    <a:pt x="25" y="0"/>
                    <a:pt x="0" y="25"/>
                    <a:pt x="0" y="58"/>
                  </a:cubicBezTo>
                  <a:cubicBezTo>
                    <a:pt x="0" y="604"/>
                    <a:pt x="0" y="604"/>
                    <a:pt x="0" y="604"/>
                  </a:cubicBezTo>
                  <a:cubicBezTo>
                    <a:pt x="0" y="636"/>
                    <a:pt x="25" y="662"/>
                    <a:pt x="58" y="662"/>
                  </a:cubicBezTo>
                  <a:cubicBezTo>
                    <a:pt x="81" y="662"/>
                    <a:pt x="81" y="662"/>
                    <a:pt x="81" y="662"/>
                  </a:cubicBezTo>
                  <a:cubicBezTo>
                    <a:pt x="116" y="627"/>
                    <a:pt x="116" y="627"/>
                    <a:pt x="116" y="627"/>
                  </a:cubicBezTo>
                  <a:cubicBezTo>
                    <a:pt x="165" y="658"/>
                    <a:pt x="165" y="658"/>
                    <a:pt x="165" y="658"/>
                  </a:cubicBezTo>
                  <a:cubicBezTo>
                    <a:pt x="216" y="625"/>
                    <a:pt x="216" y="625"/>
                    <a:pt x="216" y="625"/>
                  </a:cubicBezTo>
                  <a:cubicBezTo>
                    <a:pt x="267" y="658"/>
                    <a:pt x="267" y="658"/>
                    <a:pt x="267" y="658"/>
                  </a:cubicBezTo>
                  <a:cubicBezTo>
                    <a:pt x="318" y="625"/>
                    <a:pt x="318" y="625"/>
                    <a:pt x="318" y="625"/>
                  </a:cubicBezTo>
                  <a:cubicBezTo>
                    <a:pt x="369" y="658"/>
                    <a:pt x="369" y="658"/>
                    <a:pt x="369" y="658"/>
                  </a:cubicBezTo>
                  <a:cubicBezTo>
                    <a:pt x="392" y="644"/>
                    <a:pt x="392" y="644"/>
                    <a:pt x="392" y="644"/>
                  </a:cubicBezTo>
                  <a:cubicBezTo>
                    <a:pt x="401" y="644"/>
                    <a:pt x="401" y="644"/>
                    <a:pt x="401" y="644"/>
                  </a:cubicBezTo>
                  <a:cubicBezTo>
                    <a:pt x="411" y="644"/>
                    <a:pt x="421" y="642"/>
                    <a:pt x="431" y="642"/>
                  </a:cubicBezTo>
                  <a:cubicBezTo>
                    <a:pt x="452" y="664"/>
                    <a:pt x="452" y="664"/>
                    <a:pt x="452" y="664"/>
                  </a:cubicBezTo>
                  <a:cubicBezTo>
                    <a:pt x="463" y="662"/>
                    <a:pt x="463" y="662"/>
                    <a:pt x="463" y="662"/>
                  </a:cubicBezTo>
                  <a:cubicBezTo>
                    <a:pt x="492" y="658"/>
                    <a:pt x="514" y="634"/>
                    <a:pt x="514" y="605"/>
                  </a:cubicBezTo>
                  <a:cubicBezTo>
                    <a:pt x="560" y="571"/>
                    <a:pt x="589" y="518"/>
                    <a:pt x="589" y="458"/>
                  </a:cubicBezTo>
                  <a:close/>
                  <a:moveTo>
                    <a:pt x="267" y="607"/>
                  </a:moveTo>
                  <a:cubicBezTo>
                    <a:pt x="216" y="574"/>
                    <a:pt x="216" y="574"/>
                    <a:pt x="216" y="574"/>
                  </a:cubicBezTo>
                  <a:cubicBezTo>
                    <a:pt x="165" y="607"/>
                    <a:pt x="165" y="607"/>
                    <a:pt x="165" y="607"/>
                  </a:cubicBezTo>
                  <a:cubicBezTo>
                    <a:pt x="111" y="573"/>
                    <a:pt x="111" y="573"/>
                    <a:pt x="111" y="573"/>
                  </a:cubicBezTo>
                  <a:cubicBezTo>
                    <a:pt x="63" y="620"/>
                    <a:pt x="63" y="620"/>
                    <a:pt x="63" y="620"/>
                  </a:cubicBezTo>
                  <a:cubicBezTo>
                    <a:pt x="58" y="620"/>
                    <a:pt x="58" y="620"/>
                    <a:pt x="58" y="620"/>
                  </a:cubicBezTo>
                  <a:cubicBezTo>
                    <a:pt x="51" y="620"/>
                    <a:pt x="43" y="613"/>
                    <a:pt x="43" y="605"/>
                  </a:cubicBezTo>
                  <a:cubicBezTo>
                    <a:pt x="43" y="58"/>
                    <a:pt x="43" y="58"/>
                    <a:pt x="43" y="58"/>
                  </a:cubicBezTo>
                  <a:cubicBezTo>
                    <a:pt x="43" y="51"/>
                    <a:pt x="51" y="44"/>
                    <a:pt x="58" y="44"/>
                  </a:cubicBezTo>
                  <a:cubicBezTo>
                    <a:pt x="458" y="44"/>
                    <a:pt x="458" y="44"/>
                    <a:pt x="458" y="44"/>
                  </a:cubicBezTo>
                  <a:cubicBezTo>
                    <a:pt x="465" y="44"/>
                    <a:pt x="472" y="51"/>
                    <a:pt x="472" y="58"/>
                  </a:cubicBezTo>
                  <a:cubicBezTo>
                    <a:pt x="472" y="285"/>
                    <a:pt x="472" y="285"/>
                    <a:pt x="472" y="285"/>
                  </a:cubicBezTo>
                  <a:cubicBezTo>
                    <a:pt x="451" y="276"/>
                    <a:pt x="427" y="273"/>
                    <a:pt x="403" y="273"/>
                  </a:cubicBezTo>
                  <a:cubicBezTo>
                    <a:pt x="301" y="273"/>
                    <a:pt x="218" y="356"/>
                    <a:pt x="218" y="458"/>
                  </a:cubicBezTo>
                  <a:cubicBezTo>
                    <a:pt x="218" y="514"/>
                    <a:pt x="243" y="564"/>
                    <a:pt x="281" y="598"/>
                  </a:cubicBezTo>
                  <a:cubicBezTo>
                    <a:pt x="267" y="607"/>
                    <a:pt x="267" y="607"/>
                    <a:pt x="267" y="607"/>
                  </a:cubicBezTo>
                  <a:close/>
                  <a:moveTo>
                    <a:pt x="261" y="458"/>
                  </a:moveTo>
                  <a:cubicBezTo>
                    <a:pt x="261" y="380"/>
                    <a:pt x="325" y="316"/>
                    <a:pt x="403" y="316"/>
                  </a:cubicBezTo>
                  <a:cubicBezTo>
                    <a:pt x="481" y="316"/>
                    <a:pt x="545" y="380"/>
                    <a:pt x="545" y="458"/>
                  </a:cubicBezTo>
                  <a:cubicBezTo>
                    <a:pt x="545" y="536"/>
                    <a:pt x="481" y="600"/>
                    <a:pt x="403" y="600"/>
                  </a:cubicBezTo>
                  <a:cubicBezTo>
                    <a:pt x="325" y="600"/>
                    <a:pt x="261" y="536"/>
                    <a:pt x="261" y="4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sp>
          <p:nvSpPr>
            <p:cNvPr id="22" name="淘宝-想搞设计PPT(倒卖必究)-22">
              <a:extLst>
                <a:ext uri="{FF2B5EF4-FFF2-40B4-BE49-F238E27FC236}">
                  <a16:creationId xmlns:a16="http://schemas.microsoft.com/office/drawing/2014/main" id="{FB0225A6-7C42-4BCF-991D-1F2929357EF2}"/>
                </a:ext>
              </a:extLst>
            </p:cNvPr>
            <p:cNvSpPr>
              <a:spLocks noEditPoints="1"/>
            </p:cNvSpPr>
            <p:nvPr/>
          </p:nvSpPr>
          <p:spPr bwMode="auto">
            <a:xfrm>
              <a:off x="2382" y="1263"/>
              <a:ext cx="922" cy="948"/>
            </a:xfrm>
            <a:custGeom>
              <a:avLst/>
              <a:gdLst>
                <a:gd name="T0" fmla="*/ 362 w 387"/>
                <a:gd name="T1" fmla="*/ 300 h 398"/>
                <a:gd name="T2" fmla="*/ 384 w 387"/>
                <a:gd name="T3" fmla="*/ 278 h 398"/>
                <a:gd name="T4" fmla="*/ 362 w 387"/>
                <a:gd name="T5" fmla="*/ 256 h 398"/>
                <a:gd name="T6" fmla="*/ 349 w 387"/>
                <a:gd name="T7" fmla="*/ 256 h 398"/>
                <a:gd name="T8" fmla="*/ 382 w 387"/>
                <a:gd name="T9" fmla="*/ 185 h 398"/>
                <a:gd name="T10" fmla="*/ 371 w 387"/>
                <a:gd name="T11" fmla="*/ 156 h 398"/>
                <a:gd name="T12" fmla="*/ 342 w 387"/>
                <a:gd name="T13" fmla="*/ 167 h 398"/>
                <a:gd name="T14" fmla="*/ 316 w 387"/>
                <a:gd name="T15" fmla="*/ 222 h 398"/>
                <a:gd name="T16" fmla="*/ 291 w 387"/>
                <a:gd name="T17" fmla="*/ 167 h 398"/>
                <a:gd name="T18" fmla="*/ 262 w 387"/>
                <a:gd name="T19" fmla="*/ 156 h 398"/>
                <a:gd name="T20" fmla="*/ 251 w 387"/>
                <a:gd name="T21" fmla="*/ 185 h 398"/>
                <a:gd name="T22" fmla="*/ 284 w 387"/>
                <a:gd name="T23" fmla="*/ 256 h 398"/>
                <a:gd name="T24" fmla="*/ 271 w 387"/>
                <a:gd name="T25" fmla="*/ 256 h 398"/>
                <a:gd name="T26" fmla="*/ 249 w 387"/>
                <a:gd name="T27" fmla="*/ 278 h 398"/>
                <a:gd name="T28" fmla="*/ 271 w 387"/>
                <a:gd name="T29" fmla="*/ 300 h 398"/>
                <a:gd name="T30" fmla="*/ 295 w 387"/>
                <a:gd name="T31" fmla="*/ 300 h 398"/>
                <a:gd name="T32" fmla="*/ 295 w 387"/>
                <a:gd name="T33" fmla="*/ 318 h 398"/>
                <a:gd name="T34" fmla="*/ 271 w 387"/>
                <a:gd name="T35" fmla="*/ 318 h 398"/>
                <a:gd name="T36" fmla="*/ 249 w 387"/>
                <a:gd name="T37" fmla="*/ 340 h 398"/>
                <a:gd name="T38" fmla="*/ 271 w 387"/>
                <a:gd name="T39" fmla="*/ 362 h 398"/>
                <a:gd name="T40" fmla="*/ 295 w 387"/>
                <a:gd name="T41" fmla="*/ 362 h 398"/>
                <a:gd name="T42" fmla="*/ 295 w 387"/>
                <a:gd name="T43" fmla="*/ 376 h 398"/>
                <a:gd name="T44" fmla="*/ 316 w 387"/>
                <a:gd name="T45" fmla="*/ 398 h 398"/>
                <a:gd name="T46" fmla="*/ 338 w 387"/>
                <a:gd name="T47" fmla="*/ 376 h 398"/>
                <a:gd name="T48" fmla="*/ 338 w 387"/>
                <a:gd name="T49" fmla="*/ 362 h 398"/>
                <a:gd name="T50" fmla="*/ 362 w 387"/>
                <a:gd name="T51" fmla="*/ 362 h 398"/>
                <a:gd name="T52" fmla="*/ 384 w 387"/>
                <a:gd name="T53" fmla="*/ 340 h 398"/>
                <a:gd name="T54" fmla="*/ 362 w 387"/>
                <a:gd name="T55" fmla="*/ 318 h 398"/>
                <a:gd name="T56" fmla="*/ 338 w 387"/>
                <a:gd name="T57" fmla="*/ 318 h 398"/>
                <a:gd name="T58" fmla="*/ 338 w 387"/>
                <a:gd name="T59" fmla="*/ 300 h 398"/>
                <a:gd name="T60" fmla="*/ 362 w 387"/>
                <a:gd name="T61" fmla="*/ 300 h 398"/>
                <a:gd name="T62" fmla="*/ 22 w 387"/>
                <a:gd name="T63" fmla="*/ 43 h 398"/>
                <a:gd name="T64" fmla="*/ 313 w 387"/>
                <a:gd name="T65" fmla="*/ 43 h 398"/>
                <a:gd name="T66" fmla="*/ 335 w 387"/>
                <a:gd name="T67" fmla="*/ 22 h 398"/>
                <a:gd name="T68" fmla="*/ 313 w 387"/>
                <a:gd name="T69" fmla="*/ 0 h 398"/>
                <a:gd name="T70" fmla="*/ 22 w 387"/>
                <a:gd name="T71" fmla="*/ 0 h 398"/>
                <a:gd name="T72" fmla="*/ 0 w 387"/>
                <a:gd name="T73" fmla="*/ 22 h 398"/>
                <a:gd name="T74" fmla="*/ 22 w 387"/>
                <a:gd name="T75" fmla="*/ 43 h 398"/>
                <a:gd name="T76" fmla="*/ 158 w 387"/>
                <a:gd name="T77" fmla="*/ 140 h 398"/>
                <a:gd name="T78" fmla="*/ 136 w 387"/>
                <a:gd name="T79" fmla="*/ 118 h 398"/>
                <a:gd name="T80" fmla="*/ 22 w 387"/>
                <a:gd name="T81" fmla="*/ 118 h 398"/>
                <a:gd name="T82" fmla="*/ 0 w 387"/>
                <a:gd name="T83" fmla="*/ 140 h 398"/>
                <a:gd name="T84" fmla="*/ 22 w 387"/>
                <a:gd name="T85" fmla="*/ 162 h 398"/>
                <a:gd name="T86" fmla="*/ 136 w 387"/>
                <a:gd name="T87" fmla="*/ 162 h 398"/>
                <a:gd name="T88" fmla="*/ 158 w 387"/>
                <a:gd name="T89" fmla="*/ 140 h 398"/>
                <a:gd name="T90" fmla="*/ 58 w 387"/>
                <a:gd name="T91" fmla="*/ 236 h 398"/>
                <a:gd name="T92" fmla="*/ 22 w 387"/>
                <a:gd name="T93" fmla="*/ 236 h 398"/>
                <a:gd name="T94" fmla="*/ 0 w 387"/>
                <a:gd name="T95" fmla="*/ 258 h 398"/>
                <a:gd name="T96" fmla="*/ 22 w 387"/>
                <a:gd name="T97" fmla="*/ 280 h 398"/>
                <a:gd name="T98" fmla="*/ 58 w 387"/>
                <a:gd name="T99" fmla="*/ 280 h 398"/>
                <a:gd name="T100" fmla="*/ 80 w 387"/>
                <a:gd name="T101" fmla="*/ 258 h 398"/>
                <a:gd name="T102" fmla="*/ 58 w 387"/>
                <a:gd name="T103" fmla="*/ 23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7" h="398">
                  <a:moveTo>
                    <a:pt x="362" y="300"/>
                  </a:moveTo>
                  <a:cubicBezTo>
                    <a:pt x="375" y="300"/>
                    <a:pt x="384" y="291"/>
                    <a:pt x="384" y="278"/>
                  </a:cubicBezTo>
                  <a:cubicBezTo>
                    <a:pt x="384" y="265"/>
                    <a:pt x="375" y="256"/>
                    <a:pt x="362" y="256"/>
                  </a:cubicBezTo>
                  <a:cubicBezTo>
                    <a:pt x="349" y="256"/>
                    <a:pt x="349" y="256"/>
                    <a:pt x="349" y="256"/>
                  </a:cubicBezTo>
                  <a:cubicBezTo>
                    <a:pt x="382" y="185"/>
                    <a:pt x="382" y="185"/>
                    <a:pt x="382" y="185"/>
                  </a:cubicBezTo>
                  <a:cubicBezTo>
                    <a:pt x="387" y="174"/>
                    <a:pt x="382" y="162"/>
                    <a:pt x="371" y="156"/>
                  </a:cubicBezTo>
                  <a:cubicBezTo>
                    <a:pt x="360" y="151"/>
                    <a:pt x="347" y="156"/>
                    <a:pt x="342" y="167"/>
                  </a:cubicBezTo>
                  <a:cubicBezTo>
                    <a:pt x="316" y="222"/>
                    <a:pt x="316" y="222"/>
                    <a:pt x="316" y="222"/>
                  </a:cubicBezTo>
                  <a:cubicBezTo>
                    <a:pt x="291" y="167"/>
                    <a:pt x="291" y="167"/>
                    <a:pt x="291" y="167"/>
                  </a:cubicBezTo>
                  <a:cubicBezTo>
                    <a:pt x="286" y="156"/>
                    <a:pt x="273" y="151"/>
                    <a:pt x="262" y="156"/>
                  </a:cubicBezTo>
                  <a:cubicBezTo>
                    <a:pt x="251" y="162"/>
                    <a:pt x="246" y="174"/>
                    <a:pt x="251" y="185"/>
                  </a:cubicBezTo>
                  <a:cubicBezTo>
                    <a:pt x="284" y="256"/>
                    <a:pt x="284" y="256"/>
                    <a:pt x="284" y="256"/>
                  </a:cubicBezTo>
                  <a:cubicBezTo>
                    <a:pt x="271" y="256"/>
                    <a:pt x="271" y="256"/>
                    <a:pt x="271" y="256"/>
                  </a:cubicBezTo>
                  <a:cubicBezTo>
                    <a:pt x="258" y="256"/>
                    <a:pt x="249" y="265"/>
                    <a:pt x="249" y="278"/>
                  </a:cubicBezTo>
                  <a:cubicBezTo>
                    <a:pt x="249" y="291"/>
                    <a:pt x="258" y="300"/>
                    <a:pt x="271" y="300"/>
                  </a:cubicBezTo>
                  <a:cubicBezTo>
                    <a:pt x="295" y="300"/>
                    <a:pt x="295" y="300"/>
                    <a:pt x="295" y="300"/>
                  </a:cubicBezTo>
                  <a:cubicBezTo>
                    <a:pt x="295" y="318"/>
                    <a:pt x="295" y="318"/>
                    <a:pt x="295" y="318"/>
                  </a:cubicBezTo>
                  <a:cubicBezTo>
                    <a:pt x="271" y="318"/>
                    <a:pt x="271" y="318"/>
                    <a:pt x="271" y="318"/>
                  </a:cubicBezTo>
                  <a:cubicBezTo>
                    <a:pt x="258" y="318"/>
                    <a:pt x="249" y="327"/>
                    <a:pt x="249" y="340"/>
                  </a:cubicBezTo>
                  <a:cubicBezTo>
                    <a:pt x="249" y="352"/>
                    <a:pt x="258" y="362"/>
                    <a:pt x="271" y="362"/>
                  </a:cubicBezTo>
                  <a:cubicBezTo>
                    <a:pt x="295" y="362"/>
                    <a:pt x="295" y="362"/>
                    <a:pt x="295" y="362"/>
                  </a:cubicBezTo>
                  <a:cubicBezTo>
                    <a:pt x="295" y="376"/>
                    <a:pt x="295" y="376"/>
                    <a:pt x="295" y="376"/>
                  </a:cubicBezTo>
                  <a:cubicBezTo>
                    <a:pt x="295" y="389"/>
                    <a:pt x="304" y="398"/>
                    <a:pt x="316" y="398"/>
                  </a:cubicBezTo>
                  <a:cubicBezTo>
                    <a:pt x="329" y="398"/>
                    <a:pt x="338" y="389"/>
                    <a:pt x="338" y="376"/>
                  </a:cubicBezTo>
                  <a:cubicBezTo>
                    <a:pt x="338" y="362"/>
                    <a:pt x="338" y="362"/>
                    <a:pt x="338" y="362"/>
                  </a:cubicBezTo>
                  <a:cubicBezTo>
                    <a:pt x="362" y="362"/>
                    <a:pt x="362" y="362"/>
                    <a:pt x="362" y="362"/>
                  </a:cubicBezTo>
                  <a:cubicBezTo>
                    <a:pt x="375" y="362"/>
                    <a:pt x="384" y="352"/>
                    <a:pt x="384" y="340"/>
                  </a:cubicBezTo>
                  <a:cubicBezTo>
                    <a:pt x="384" y="327"/>
                    <a:pt x="375" y="318"/>
                    <a:pt x="362" y="318"/>
                  </a:cubicBezTo>
                  <a:cubicBezTo>
                    <a:pt x="338" y="318"/>
                    <a:pt x="338" y="318"/>
                    <a:pt x="338" y="318"/>
                  </a:cubicBezTo>
                  <a:cubicBezTo>
                    <a:pt x="338" y="300"/>
                    <a:pt x="338" y="300"/>
                    <a:pt x="338" y="300"/>
                  </a:cubicBezTo>
                  <a:cubicBezTo>
                    <a:pt x="362" y="300"/>
                    <a:pt x="362" y="300"/>
                    <a:pt x="362" y="300"/>
                  </a:cubicBezTo>
                  <a:close/>
                  <a:moveTo>
                    <a:pt x="22" y="43"/>
                  </a:moveTo>
                  <a:cubicBezTo>
                    <a:pt x="313" y="43"/>
                    <a:pt x="313" y="43"/>
                    <a:pt x="313" y="43"/>
                  </a:cubicBezTo>
                  <a:cubicBezTo>
                    <a:pt x="326" y="43"/>
                    <a:pt x="335" y="34"/>
                    <a:pt x="335" y="22"/>
                  </a:cubicBezTo>
                  <a:cubicBezTo>
                    <a:pt x="335" y="9"/>
                    <a:pt x="326" y="0"/>
                    <a:pt x="313" y="0"/>
                  </a:cubicBezTo>
                  <a:cubicBezTo>
                    <a:pt x="22" y="0"/>
                    <a:pt x="22" y="0"/>
                    <a:pt x="22" y="0"/>
                  </a:cubicBezTo>
                  <a:cubicBezTo>
                    <a:pt x="9" y="0"/>
                    <a:pt x="0" y="9"/>
                    <a:pt x="0" y="22"/>
                  </a:cubicBezTo>
                  <a:cubicBezTo>
                    <a:pt x="0" y="34"/>
                    <a:pt x="9" y="43"/>
                    <a:pt x="22" y="43"/>
                  </a:cubicBezTo>
                  <a:close/>
                  <a:moveTo>
                    <a:pt x="158" y="140"/>
                  </a:moveTo>
                  <a:cubicBezTo>
                    <a:pt x="158" y="127"/>
                    <a:pt x="149" y="118"/>
                    <a:pt x="136" y="118"/>
                  </a:cubicBezTo>
                  <a:cubicBezTo>
                    <a:pt x="22" y="118"/>
                    <a:pt x="22" y="118"/>
                    <a:pt x="22" y="118"/>
                  </a:cubicBezTo>
                  <a:cubicBezTo>
                    <a:pt x="9" y="118"/>
                    <a:pt x="0" y="127"/>
                    <a:pt x="0" y="140"/>
                  </a:cubicBezTo>
                  <a:cubicBezTo>
                    <a:pt x="0" y="152"/>
                    <a:pt x="9" y="162"/>
                    <a:pt x="22" y="162"/>
                  </a:cubicBezTo>
                  <a:cubicBezTo>
                    <a:pt x="136" y="162"/>
                    <a:pt x="136" y="162"/>
                    <a:pt x="136" y="162"/>
                  </a:cubicBezTo>
                  <a:cubicBezTo>
                    <a:pt x="149" y="162"/>
                    <a:pt x="158" y="152"/>
                    <a:pt x="158" y="140"/>
                  </a:cubicBezTo>
                  <a:close/>
                  <a:moveTo>
                    <a:pt x="58" y="236"/>
                  </a:moveTo>
                  <a:cubicBezTo>
                    <a:pt x="22" y="236"/>
                    <a:pt x="22" y="236"/>
                    <a:pt x="22" y="236"/>
                  </a:cubicBezTo>
                  <a:cubicBezTo>
                    <a:pt x="9" y="236"/>
                    <a:pt x="0" y="245"/>
                    <a:pt x="0" y="258"/>
                  </a:cubicBezTo>
                  <a:cubicBezTo>
                    <a:pt x="0" y="271"/>
                    <a:pt x="9" y="280"/>
                    <a:pt x="22" y="280"/>
                  </a:cubicBezTo>
                  <a:cubicBezTo>
                    <a:pt x="58" y="280"/>
                    <a:pt x="58" y="280"/>
                    <a:pt x="58" y="280"/>
                  </a:cubicBezTo>
                  <a:cubicBezTo>
                    <a:pt x="71" y="280"/>
                    <a:pt x="80" y="271"/>
                    <a:pt x="80" y="258"/>
                  </a:cubicBezTo>
                  <a:cubicBezTo>
                    <a:pt x="80" y="245"/>
                    <a:pt x="71" y="236"/>
                    <a:pt x="58" y="2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grpSp>
      <p:sp>
        <p:nvSpPr>
          <p:cNvPr id="23" name="淘宝-想搞设计PPT(倒卖必究)-23">
            <a:extLst>
              <a:ext uri="{FF2B5EF4-FFF2-40B4-BE49-F238E27FC236}">
                <a16:creationId xmlns:a16="http://schemas.microsoft.com/office/drawing/2014/main" id="{8B0FCAC3-4A4B-48A6-8B4E-8C8239365F74}"/>
              </a:ext>
            </a:extLst>
          </p:cNvPr>
          <p:cNvSpPr txBox="1"/>
          <p:nvPr/>
        </p:nvSpPr>
        <p:spPr>
          <a:xfrm>
            <a:off x="5136896" y="3163494"/>
            <a:ext cx="1755645" cy="1323439"/>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000" i="0" u="none" strike="noStrike" kern="1200" cap="none" spc="0" normalizeH="0" baseline="0" noProof="0" dirty="0">
                <a:ln>
                  <a:noFill/>
                </a:ln>
                <a:solidFill>
                  <a:prstClr val="white"/>
                </a:solidFill>
                <a:effectLst/>
                <a:uLnTx/>
                <a:uFillTx/>
                <a:latin typeface="+mj-ea"/>
                <a:ea typeface="+mj-ea"/>
                <a:cs typeface="+mn-cs"/>
                <a:sym typeface="Calibri Light" panose="020F0302020204030204" pitchFamily="34" charset="0"/>
              </a:rPr>
              <a:t>研究</a:t>
            </a:r>
            <a:endParaRPr kumimoji="0" lang="en-US" altLang="zh-CN" sz="4000" i="0" u="none" strike="noStrike" kern="1200" cap="none" spc="0" normalizeH="0" baseline="0" noProof="0" dirty="0">
              <a:ln>
                <a:noFill/>
              </a:ln>
              <a:solidFill>
                <a:prstClr val="white"/>
              </a:solidFill>
              <a:effectLst/>
              <a:uLnTx/>
              <a:uFillTx/>
              <a:latin typeface="+mj-ea"/>
              <a:ea typeface="+mj-ea"/>
              <a:cs typeface="+mn-cs"/>
              <a:sym typeface="Calibri Light" panose="020F03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defRPr/>
            </a:pPr>
            <a:r>
              <a:rPr lang="zh-CN" altLang="en-US" sz="4000" dirty="0">
                <a:solidFill>
                  <a:prstClr val="white"/>
                </a:solidFill>
                <a:latin typeface="+mj-ea"/>
                <a:ea typeface="+mj-ea"/>
                <a:sym typeface="Calibri Light" panose="020F0302020204030204" pitchFamily="34" charset="0"/>
              </a:rPr>
              <a:t>意义</a:t>
            </a:r>
            <a:endParaRPr kumimoji="0" lang="zh-CN" altLang="en-US" sz="4000" i="0" u="none" strike="noStrike" kern="1200" cap="none" spc="0" normalizeH="0" baseline="0" noProof="0" dirty="0">
              <a:ln>
                <a:noFill/>
              </a:ln>
              <a:solidFill>
                <a:prstClr val="white"/>
              </a:solidFill>
              <a:effectLst/>
              <a:uLnTx/>
              <a:uFillTx/>
              <a:latin typeface="+mj-ea"/>
              <a:ea typeface="+mj-ea"/>
              <a:cs typeface="+mn-cs"/>
              <a:sym typeface="Calibri Light" panose="020F0302020204030204" pitchFamily="34" charset="0"/>
            </a:endParaRPr>
          </a:p>
        </p:txBody>
      </p:sp>
      <p:grpSp>
        <p:nvGrpSpPr>
          <p:cNvPr id="27" name="powerpoint template design by DAJU_PPT正版来源小红书大橘PPT微信DAJU_PPT请勿抄袭搬运！盗版必究！">
            <a:extLst>
              <a:ext uri="{FF2B5EF4-FFF2-40B4-BE49-F238E27FC236}">
                <a16:creationId xmlns:a16="http://schemas.microsoft.com/office/drawing/2014/main" id="{10C05F64-9CD5-41A5-8E19-794ACC4F4717}"/>
              </a:ext>
            </a:extLst>
          </p:cNvPr>
          <p:cNvGrpSpPr/>
          <p:nvPr/>
        </p:nvGrpSpPr>
        <p:grpSpPr>
          <a:xfrm>
            <a:off x="8370395" y="1450722"/>
            <a:ext cx="3276840" cy="981567"/>
            <a:chOff x="8498600" y="1419954"/>
            <a:chExt cx="3276840" cy="981567"/>
          </a:xfrm>
        </p:grpSpPr>
        <p:sp>
          <p:nvSpPr>
            <p:cNvPr id="25" name="淘宝-想搞设计PPT(倒卖必究)-25"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06E7E0D9-DAEA-49E5-BEE9-E16FA1BDD2BC}"/>
                </a:ext>
              </a:extLst>
            </p:cNvPr>
            <p:cNvSpPr/>
            <p:nvPr/>
          </p:nvSpPr>
          <p:spPr>
            <a:xfrm>
              <a:off x="8498600" y="1776350"/>
              <a:ext cx="3276840" cy="625171"/>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en-US" altLang="zh-CN" sz="1400" b="0" i="0" u="none" strike="noStrike" kern="1200" cap="none" spc="0" normalizeH="0" baseline="0" noProof="0" dirty="0" err="1">
                  <a:ln>
                    <a:noFill/>
                  </a:ln>
                  <a:solidFill/>
                  <a:effectLst/>
                  <a:uLnTx/>
                  <a:uFillTx/>
                  <a:latin typeface="+mj-ea"/>
                  <a:ea typeface="+mj-ea"/>
                  <a:cs typeface="+mn-ea"/>
                  <a:sym typeface="Calibri Light" panose="020F0302020204030204" pitchFamily="34" charset="0"/>
                </a:rPr>
                <a:t>选择模板中的文字然后鼠标右键，粘贴选项里面选择“只保留文字</a:t>
              </a:r>
              <a:r>
                <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rPr>
                <a:t>”</a:t>
              </a:r>
            </a:p>
          </p:txBody>
        </p:sp>
        <p:sp>
          <p:nvSpPr>
            <p:cNvPr id="26" name="淘宝-想搞设计PPT(倒卖必究)-2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1FE77A06-1434-487F-B48D-8207F2A275AE}"/>
                </a:ext>
              </a:extLst>
            </p:cNvPr>
            <p:cNvSpPr/>
            <p:nvPr/>
          </p:nvSpPr>
          <p:spPr>
            <a:xfrm>
              <a:off x="8498600" y="1419954"/>
              <a:ext cx="216323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grpSp>
        <p:nvGrpSpPr>
          <p:cNvPr id="28" name="powerpoint template design by DAJU_PPT正版来源小红书大橘PPT微信DAJU_PPT请勿抄袭搬运！盗版必究！">
            <a:extLst>
              <a:ext uri="{FF2B5EF4-FFF2-40B4-BE49-F238E27FC236}">
                <a16:creationId xmlns:a16="http://schemas.microsoft.com/office/drawing/2014/main" id="{8B4065F7-9DF4-4914-A825-53A831F40E22}"/>
              </a:ext>
            </a:extLst>
          </p:cNvPr>
          <p:cNvGrpSpPr/>
          <p:nvPr/>
        </p:nvGrpSpPr>
        <p:grpSpPr>
          <a:xfrm>
            <a:off x="8405374" y="4605066"/>
            <a:ext cx="3276840" cy="981567"/>
            <a:chOff x="8498600" y="1419954"/>
            <a:chExt cx="3276840" cy="981567"/>
          </a:xfrm>
        </p:grpSpPr>
        <p:sp>
          <p:nvSpPr>
            <p:cNvPr id="29" name="淘宝-想搞设计PPT(倒卖必究)-29"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89A767B2-2928-42C7-BE23-6F8AB3B47C85}"/>
                </a:ext>
              </a:extLst>
            </p:cNvPr>
            <p:cNvSpPr/>
            <p:nvPr/>
          </p:nvSpPr>
          <p:spPr>
            <a:xfrm>
              <a:off x="8498600" y="1776350"/>
              <a:ext cx="3276840" cy="625171"/>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en-US" altLang="zh-CN" sz="1400" b="0" i="0" u="none" strike="noStrike" kern="1200" cap="none" spc="0" normalizeH="0" baseline="0" noProof="0" dirty="0" err="1">
                  <a:ln>
                    <a:noFill/>
                  </a:ln>
                  <a:solidFill/>
                  <a:effectLst/>
                  <a:uLnTx/>
                  <a:uFillTx/>
                  <a:latin typeface="+mj-ea"/>
                  <a:ea typeface="+mj-ea"/>
                  <a:cs typeface="+mn-ea"/>
                  <a:sym typeface="Calibri Light" panose="020F0302020204030204" pitchFamily="34" charset="0"/>
                </a:rPr>
                <a:t>选择模板中的文字然后鼠标右键，粘贴选项里面选择“只保留文字</a:t>
              </a:r>
              <a:r>
                <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rPr>
                <a:t>”</a:t>
              </a:r>
            </a:p>
          </p:txBody>
        </p:sp>
        <p:sp>
          <p:nvSpPr>
            <p:cNvPr id="30" name="淘宝-想搞设计PPT(倒卖必究)-3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39919C50-2A28-4CF5-8C15-C018A65DCDE8}"/>
                </a:ext>
              </a:extLst>
            </p:cNvPr>
            <p:cNvSpPr/>
            <p:nvPr/>
          </p:nvSpPr>
          <p:spPr>
            <a:xfrm>
              <a:off x="8498600" y="1419954"/>
              <a:ext cx="216323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2000" b="1" dirty="0">
                  <a:solidFill>
                    <a:schemeClr val="tx1">
                      <a:lumMod val="50000"/>
                      <a:lumOff val="50000"/>
                    </a:schemeClr>
                  </a:solidFill>
                  <a:latin typeface="+mj-ea"/>
                  <a:ea typeface="+mj-ea"/>
                  <a:sym typeface="Calibri Light" panose="020F0302020204030204" pitchFamily="34" charset="0"/>
                </a:rPr>
                <a:t>输入标题文字</a:t>
              </a:r>
            </a:p>
          </p:txBody>
        </p:sp>
      </p:grpSp>
      <p:grpSp>
        <p:nvGrpSpPr>
          <p:cNvPr id="35" name="powerpoint template design by DAJU_PPT正版来源小红书大橘PPT微信DAJU_PPT请勿抄袭搬运！盗版必究！">
            <a:extLst>
              <a:ext uri="{FF2B5EF4-FFF2-40B4-BE49-F238E27FC236}">
                <a16:creationId xmlns:a16="http://schemas.microsoft.com/office/drawing/2014/main" id="{B199D26F-B260-473B-AE1A-8CEE9223EAA7}"/>
              </a:ext>
            </a:extLst>
          </p:cNvPr>
          <p:cNvGrpSpPr>
            <a:grpSpLocks/>
          </p:cNvGrpSpPr>
          <p:nvPr/>
        </p:nvGrpSpPr>
        <p:grpSpPr>
          <a:xfrm flipH="1">
            <a:off x="420547" y="1532834"/>
            <a:ext cx="3276840" cy="981567"/>
            <a:chOff x="8498600" y="1419954"/>
            <a:chExt cx="3276840" cy="981567"/>
          </a:xfrm>
        </p:grpSpPr>
        <p:sp>
          <p:nvSpPr>
            <p:cNvPr id="36" name="淘宝-想搞设计PPT(倒卖必究)-36"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FB86FC94-F318-4E38-8DD6-D63016DD5C12}"/>
                </a:ext>
              </a:extLst>
            </p:cNvPr>
            <p:cNvSpPr/>
            <p:nvPr/>
          </p:nvSpPr>
          <p:spPr>
            <a:xfrm>
              <a:off x="8498600" y="1776350"/>
              <a:ext cx="3276840" cy="625171"/>
            </a:xfrm>
            <a:prstGeom prst="rect">
              <a:avLst/>
            </a:prstGeom>
          </p:spPr>
          <p:txBody>
            <a:bodyPr wrap="square">
              <a:spAutoFit/>
            </a:bodyPr>
            <a:lstStyle/>
            <a:p>
              <a:pPr marL="0" marR="0" lvl="0" indent="0" algn="r" defTabSz="457200" rtl="0" eaLnBrk="1" fontAlgn="auto" latinLnBrk="0" hangingPunct="1">
                <a:lnSpc>
                  <a:spcPct val="130000"/>
                </a:lnSpc>
                <a:spcBef>
                  <a:spcPts val="0"/>
                </a:spcBef>
                <a:spcAft>
                  <a:spcPts val="0"/>
                </a:spcAft>
                <a:buClr>
                  <a:srgbClr val="E7E6E6">
                    <a:lumMod val="10000"/>
                  </a:srgbClr>
                </a:buClr>
                <a:buSzTx/>
                <a:buFontTx/>
                <a:buNone/>
                <a:defRPr/>
              </a:pPr>
              <a:r>
                <a:rPr kumimoji="0" lang="en-US" altLang="zh-CN" sz="1400" b="0" i="0" u="none" strike="noStrike" kern="1200" cap="none" spc="0" normalizeH="0" baseline="0" noProof="0" dirty="0" err="1">
                  <a:ln>
                    <a:noFill/>
                  </a:ln>
                  <a:solidFill/>
                  <a:effectLst/>
                  <a:uLnTx/>
                  <a:uFillTx/>
                  <a:latin typeface="+mj-ea"/>
                  <a:ea typeface="+mj-ea"/>
                  <a:cs typeface="+mn-ea"/>
                  <a:sym typeface="Calibri Light" panose="020F0302020204030204" pitchFamily="34" charset="0"/>
                </a:rPr>
                <a:t>选择模板中的文字然后鼠标右键</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a:p>
              <a:pPr marL="0" marR="0" lvl="0" indent="0" algn="r" defTabSz="457200" rtl="0" eaLnBrk="1" fontAlgn="auto" latinLnBrk="0" hangingPunct="1">
                <a:lnSpc>
                  <a:spcPct val="130000"/>
                </a:lnSpc>
                <a:spcBef>
                  <a:spcPts val="0"/>
                </a:spcBef>
                <a:spcAft>
                  <a:spcPts val="0"/>
                </a:spcAft>
                <a:buClr>
                  <a:srgbClr val="E7E6E6">
                    <a:lumMod val="10000"/>
                  </a:srgbClr>
                </a:buClr>
                <a:buSzTx/>
                <a:buFontTx/>
                <a:buNone/>
                <a:defRPr/>
              </a:pPr>
              <a:r>
                <a:rPr kumimoji="0" lang="en-US" altLang="zh-CN" sz="1400" b="0" i="0" u="none" strike="noStrike" kern="1200" cap="none" spc="0" normalizeH="0" baseline="0" noProof="0" dirty="0" err="1">
                  <a:ln>
                    <a:noFill/>
                  </a:ln>
                  <a:effectLst/>
                  <a:uLnTx/>
                  <a:uFillTx/>
                  <a:latin typeface="+mj-ea"/>
                  <a:ea typeface="+mj-ea"/>
                  <a:cs typeface="+mn-ea"/>
                  <a:sym typeface="Calibri Light" panose="020F0302020204030204" pitchFamily="34" charset="0"/>
                </a:rPr>
                <a:t>粘贴选项里面选择“只保留文字</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7" name="淘宝-想搞设计PPT(倒卖必究)-3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A1A35CC6-F84B-41DF-9D25-912EEC347660}"/>
                </a:ext>
              </a:extLst>
            </p:cNvPr>
            <p:cNvSpPr/>
            <p:nvPr/>
          </p:nvSpPr>
          <p:spPr>
            <a:xfrm>
              <a:off x="8498600" y="1419954"/>
              <a:ext cx="2163235"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lumMod val="50000"/>
                      <a:lumOff val="50000"/>
                    </a:schemeClr>
                  </a:solidFill>
                  <a:effectLst/>
                  <a:uLnTx/>
                  <a:uFillTx/>
                  <a:latin typeface="+mj-ea"/>
                  <a:ea typeface="+mj-ea"/>
                  <a:cs typeface="+mn-cs"/>
                  <a:sym typeface="Calibri Light" panose="020F0302020204030204" pitchFamily="34" charset="0"/>
                </a:rPr>
                <a:t>输入标题文字</a:t>
              </a:r>
            </a:p>
          </p:txBody>
        </p:sp>
      </p:grpSp>
      <p:grpSp>
        <p:nvGrpSpPr>
          <p:cNvPr id="32" name="powerpoint template design by DAJU_PPT正版来源小红书大橘PPT微信DAJU_PPT请勿抄袭搬运！盗版必究！">
            <a:extLst>
              <a:ext uri="{FF2B5EF4-FFF2-40B4-BE49-F238E27FC236}">
                <a16:creationId xmlns:a16="http://schemas.microsoft.com/office/drawing/2014/main" id="{599B5566-761A-4763-A487-C5CEEC95C8F1}"/>
              </a:ext>
            </a:extLst>
          </p:cNvPr>
          <p:cNvGrpSpPr>
            <a:grpSpLocks/>
          </p:cNvGrpSpPr>
          <p:nvPr/>
        </p:nvGrpSpPr>
        <p:grpSpPr>
          <a:xfrm flipH="1">
            <a:off x="293346" y="4660026"/>
            <a:ext cx="3276840" cy="981567"/>
            <a:chOff x="8498600" y="1419954"/>
            <a:chExt cx="3276840" cy="981567"/>
          </a:xfrm>
        </p:grpSpPr>
        <p:sp>
          <p:nvSpPr>
            <p:cNvPr id="33" name="淘宝-想搞设计PPT(倒卖必究)-33"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708AD92C-559B-4C1F-95B0-9B47F28EC8BF}"/>
                </a:ext>
              </a:extLst>
            </p:cNvPr>
            <p:cNvSpPr/>
            <p:nvPr/>
          </p:nvSpPr>
          <p:spPr>
            <a:xfrm>
              <a:off x="8498600" y="1776350"/>
              <a:ext cx="3276840" cy="625171"/>
            </a:xfrm>
            <a:prstGeom prst="rect">
              <a:avLst/>
            </a:prstGeom>
          </p:spPr>
          <p:txBody>
            <a:bodyPr wrap="square">
              <a:spAutoFit/>
            </a:bodyPr>
            <a:lstStyle/>
            <a:p>
              <a:pPr marL="0" marR="0" lvl="0" indent="0" algn="r" defTabSz="457200" rtl="0" eaLnBrk="1" fontAlgn="auto" latinLnBrk="0" hangingPunct="1">
                <a:lnSpc>
                  <a:spcPct val="130000"/>
                </a:lnSpc>
                <a:spcBef>
                  <a:spcPts val="0"/>
                </a:spcBef>
                <a:spcAft>
                  <a:spcPts val="0"/>
                </a:spcAft>
                <a:buClr>
                  <a:srgbClr val="E7E6E6">
                    <a:lumMod val="10000"/>
                  </a:srgbClr>
                </a:buClr>
                <a:buSzTx/>
                <a:buFontTx/>
                <a:buNone/>
                <a:defRPr/>
              </a:pPr>
              <a:r>
                <a:rPr kumimoji="0" lang="en-US" altLang="zh-CN" sz="1400" b="0" i="0" u="none" strike="noStrike" kern="1200" cap="none" spc="0" normalizeH="0" baseline="0" noProof="0" dirty="0" err="1">
                  <a:ln>
                    <a:noFill/>
                  </a:ln>
                  <a:solidFill/>
                  <a:effectLst/>
                  <a:uLnTx/>
                  <a:uFillTx/>
                  <a:latin typeface="+mj-ea"/>
                  <a:ea typeface="+mj-ea"/>
                  <a:cs typeface="+mn-ea"/>
                  <a:sym typeface="Calibri Light" panose="020F0302020204030204" pitchFamily="34" charset="0"/>
                </a:rPr>
                <a:t>选择模板中的文字然后鼠标右键</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a:p>
              <a:pPr marL="0" marR="0" lvl="0" indent="0" algn="r" defTabSz="457200" rtl="0" eaLnBrk="1" fontAlgn="auto" latinLnBrk="0" hangingPunct="1">
                <a:lnSpc>
                  <a:spcPct val="130000"/>
                </a:lnSpc>
                <a:spcBef>
                  <a:spcPts val="0"/>
                </a:spcBef>
                <a:spcAft>
                  <a:spcPts val="0"/>
                </a:spcAft>
                <a:buClr>
                  <a:srgbClr val="E7E6E6">
                    <a:lumMod val="10000"/>
                  </a:srgbClr>
                </a:buClr>
                <a:buSzTx/>
                <a:buFontTx/>
                <a:buNone/>
                <a:defRPr/>
              </a:pPr>
              <a:r>
                <a:rPr kumimoji="0" lang="en-US" altLang="zh-CN" sz="1400" b="0" i="0" u="none" strike="noStrike" kern="1200" cap="none" spc="0" normalizeH="0" baseline="0" noProof="0" dirty="0" err="1">
                  <a:ln>
                    <a:noFill/>
                  </a:ln>
                  <a:effectLst/>
                  <a:uLnTx/>
                  <a:uFillTx/>
                  <a:latin typeface="+mj-ea"/>
                  <a:ea typeface="+mj-ea"/>
                  <a:cs typeface="+mn-ea"/>
                  <a:sym typeface="Calibri Light" panose="020F0302020204030204" pitchFamily="34" charset="0"/>
                </a:rPr>
                <a:t>粘贴选项里面选择“只保留文字</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4" name="淘宝-想搞设计PPT(倒卖必究)-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6877975C-7D58-420C-819E-9ABDDA7B2D32}"/>
                </a:ext>
              </a:extLst>
            </p:cNvPr>
            <p:cNvSpPr/>
            <p:nvPr/>
          </p:nvSpPr>
          <p:spPr>
            <a:xfrm>
              <a:off x="8498600" y="1419954"/>
              <a:ext cx="2163235"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sp>
        <p:nvSpPr>
          <p:cNvPr id="24" name="淘宝-想搞设计PPT(倒卖必究)-24">
            <a:extLst>
              <a:ext uri="{FF2B5EF4-FFF2-40B4-BE49-F238E27FC236}">
                <a16:creationId xmlns:a16="http://schemas.microsoft.com/office/drawing/2014/main" id="{65F9BDD2-690E-3CC5-3B54-5D3A62E5B3E4}"/>
              </a:ext>
            </a:extLst>
          </p:cNvPr>
          <p:cNvSpPr txBox="1"/>
          <p:nvPr/>
        </p:nvSpPr>
        <p:spPr>
          <a:xfrm>
            <a:off x="4829695"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背景与意义</a:t>
            </a:r>
          </a:p>
        </p:txBody>
      </p:sp>
      <p:sp>
        <p:nvSpPr>
          <p:cNvPr id="38" name="淘宝-想搞设计PPT(倒卖必究)-38">
            <a:extLst>
              <a:ext uri="{FF2B5EF4-FFF2-40B4-BE49-F238E27FC236}">
                <a16:creationId xmlns:a16="http://schemas.microsoft.com/office/drawing/2014/main" id="{9CDAC6B4-D9D7-268B-1AFB-924701481B44}"/>
              </a:ext>
            </a:extLst>
          </p:cNvPr>
          <p:cNvSpPr txBox="1"/>
          <p:nvPr/>
        </p:nvSpPr>
        <p:spPr>
          <a:xfrm>
            <a:off x="624104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思路及方法</a:t>
            </a:r>
          </a:p>
        </p:txBody>
      </p:sp>
      <p:sp>
        <p:nvSpPr>
          <p:cNvPr id="39" name="淘宝-想搞设计PPT(倒卖必究)-39">
            <a:extLst>
              <a:ext uri="{FF2B5EF4-FFF2-40B4-BE49-F238E27FC236}">
                <a16:creationId xmlns:a16="http://schemas.microsoft.com/office/drawing/2014/main" id="{E6DBBC04-96D6-02E0-EE52-9C94D1A0C55E}"/>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40" name="淘宝-想搞设计PPT(倒卖必究)-40">
            <a:extLst>
              <a:ext uri="{FF2B5EF4-FFF2-40B4-BE49-F238E27FC236}">
                <a16:creationId xmlns:a16="http://schemas.microsoft.com/office/drawing/2014/main" id="{42DF3AA3-6893-FAFB-35E1-2AACBC4BFBFE}"/>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41" name="淘宝-想搞设计PPT(倒卖必究)-41">
            <a:extLst>
              <a:ext uri="{FF2B5EF4-FFF2-40B4-BE49-F238E27FC236}">
                <a16:creationId xmlns:a16="http://schemas.microsoft.com/office/drawing/2014/main" id="{45124295-6F07-ED05-EA70-D5FC2A2B4108}"/>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42" name="淘宝-想搞设计PPT(倒卖必究)-42">
            <a:extLst>
              <a:ext uri="{FF2B5EF4-FFF2-40B4-BE49-F238E27FC236}">
                <a16:creationId xmlns:a16="http://schemas.microsoft.com/office/drawing/2014/main" id="{B0CA1B0F-F78A-F87A-70F4-E8C3030E2CFF}"/>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43" name="淘宝-想搞设计PPT(倒卖必究)-43">
            <a:extLst>
              <a:ext uri="{FF2B5EF4-FFF2-40B4-BE49-F238E27FC236}">
                <a16:creationId xmlns:a16="http://schemas.microsoft.com/office/drawing/2014/main" id="{903D10B7-B9FC-0F69-4663-B981BD900409}"/>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44" name="淘宝-想搞设计PPT(倒卖必究)-44">
            <a:extLst>
              <a:ext uri="{FF2B5EF4-FFF2-40B4-BE49-F238E27FC236}">
                <a16:creationId xmlns:a16="http://schemas.microsoft.com/office/drawing/2014/main" id="{08EE4A45-F77D-E99C-B8C3-D48696AEB383}"/>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pic>
        <p:nvPicPr>
          <p:cNvPr id="51" name="Picture 50" descr="华中科技大学.png"/>
          <p:cNvPicPr>
            <a:picLocks noChangeAspect="1"/>
          </p:cNvPicPr>
          <p:nvPr/>
        </p:nvPicPr>
        <p:blipFill>
          <a:blip r:embed="rId3"/>
          <a:stretch>
            <a:fillRect/>
          </a:stretch>
        </p:blipFill>
        <p:spPr>
          <a:xfrm>
            <a:off x="10715819" y="6359500"/>
            <a:ext cx="1229423" cy="270033"/>
          </a:xfrm>
          <a:prstGeom prst="rect">
            <a:avLst/>
          </a:prstGeom>
        </p:spPr>
      </p:pic>
      <p:grpSp>
        <p:nvGrpSpPr>
          <p:cNvPr id="47" name="Group 23">
            <a:extLst>
              <a:ext uri="{FF2B5EF4-FFF2-40B4-BE49-F238E27FC236}">
                <a16:creationId xmlns:a16="http://schemas.microsoft.com/office/drawing/2014/main" id="{D162D326-2791-4D7B-92E9-281D8B08CD9F}"/>
              </a:ext>
            </a:extLst>
          </p:cNvPr>
          <p:cNvGrpSpPr>
            <a:grpSpLocks noChangeAspect="1"/>
          </p:cNvGrpSpPr>
          <p:nvPr/>
        </p:nvGrpSpPr>
        <p:grpSpPr bwMode="auto">
          <a:xfrm>
            <a:off x="7634610" y="4940364"/>
            <a:ext cx="451946" cy="408872"/>
            <a:chOff x="2178" y="982"/>
            <a:chExt cx="1406" cy="1272"/>
          </a:xfrm>
          <a:solidFill>
            <a:sysClr val="window" lastClr="FFFFFF"/>
          </a:solidFill>
        </p:grpSpPr>
        <p:sp>
          <p:nvSpPr>
            <p:cNvPr id="48" name="淘宝-想搞设计PPT(倒卖必究)-48">
              <a:extLst>
                <a:ext uri="{FF2B5EF4-FFF2-40B4-BE49-F238E27FC236}">
                  <a16:creationId xmlns:a16="http://schemas.microsoft.com/office/drawing/2014/main" id="{132F14B9-1DED-426B-A4B2-8BDEACDF60B2}"/>
                </a:ext>
              </a:extLst>
            </p:cNvPr>
            <p:cNvSpPr>
              <a:spLocks noEditPoints="1"/>
            </p:cNvSpPr>
            <p:nvPr/>
          </p:nvSpPr>
          <p:spPr bwMode="auto">
            <a:xfrm>
              <a:off x="2178" y="982"/>
              <a:ext cx="1406" cy="1272"/>
            </a:xfrm>
            <a:custGeom>
              <a:avLst/>
              <a:gdLst>
                <a:gd name="T0" fmla="*/ 531 w 590"/>
                <a:gd name="T1" fmla="*/ 72 h 534"/>
                <a:gd name="T2" fmla="*/ 270 w 590"/>
                <a:gd name="T3" fmla="*/ 72 h 534"/>
                <a:gd name="T4" fmla="*/ 228 w 590"/>
                <a:gd name="T5" fmla="*/ 16 h 534"/>
                <a:gd name="T6" fmla="*/ 195 w 590"/>
                <a:gd name="T7" fmla="*/ 0 h 534"/>
                <a:gd name="T8" fmla="*/ 40 w 590"/>
                <a:gd name="T9" fmla="*/ 0 h 534"/>
                <a:gd name="T10" fmla="*/ 0 w 590"/>
                <a:gd name="T11" fmla="*/ 40 h 534"/>
                <a:gd name="T12" fmla="*/ 0 w 590"/>
                <a:gd name="T13" fmla="*/ 476 h 534"/>
                <a:gd name="T14" fmla="*/ 59 w 590"/>
                <a:gd name="T15" fmla="*/ 534 h 534"/>
                <a:gd name="T16" fmla="*/ 531 w 590"/>
                <a:gd name="T17" fmla="*/ 534 h 534"/>
                <a:gd name="T18" fmla="*/ 590 w 590"/>
                <a:gd name="T19" fmla="*/ 476 h 534"/>
                <a:gd name="T20" fmla="*/ 590 w 590"/>
                <a:gd name="T21" fmla="*/ 131 h 534"/>
                <a:gd name="T22" fmla="*/ 531 w 590"/>
                <a:gd name="T23" fmla="*/ 72 h 534"/>
                <a:gd name="T24" fmla="*/ 193 w 590"/>
                <a:gd name="T25" fmla="*/ 43 h 534"/>
                <a:gd name="T26" fmla="*/ 215 w 590"/>
                <a:gd name="T27" fmla="*/ 72 h 534"/>
                <a:gd name="T28" fmla="*/ 59 w 590"/>
                <a:gd name="T29" fmla="*/ 72 h 534"/>
                <a:gd name="T30" fmla="*/ 44 w 590"/>
                <a:gd name="T31" fmla="*/ 74 h 534"/>
                <a:gd name="T32" fmla="*/ 44 w 590"/>
                <a:gd name="T33" fmla="*/ 43 h 534"/>
                <a:gd name="T34" fmla="*/ 193 w 590"/>
                <a:gd name="T35" fmla="*/ 43 h 534"/>
                <a:gd name="T36" fmla="*/ 546 w 590"/>
                <a:gd name="T37" fmla="*/ 476 h 534"/>
                <a:gd name="T38" fmla="*/ 531 w 590"/>
                <a:gd name="T39" fmla="*/ 491 h 534"/>
                <a:gd name="T40" fmla="*/ 59 w 590"/>
                <a:gd name="T41" fmla="*/ 491 h 534"/>
                <a:gd name="T42" fmla="*/ 44 w 590"/>
                <a:gd name="T43" fmla="*/ 476 h 534"/>
                <a:gd name="T44" fmla="*/ 44 w 590"/>
                <a:gd name="T45" fmla="*/ 131 h 534"/>
                <a:gd name="T46" fmla="*/ 59 w 590"/>
                <a:gd name="T47" fmla="*/ 116 h 534"/>
                <a:gd name="T48" fmla="*/ 531 w 590"/>
                <a:gd name="T49" fmla="*/ 116 h 534"/>
                <a:gd name="T50" fmla="*/ 546 w 590"/>
                <a:gd name="T51" fmla="*/ 131 h 534"/>
                <a:gd name="T52" fmla="*/ 546 w 590"/>
                <a:gd name="T53" fmla="*/ 47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0" h="534">
                  <a:moveTo>
                    <a:pt x="531" y="72"/>
                  </a:moveTo>
                  <a:cubicBezTo>
                    <a:pt x="270" y="72"/>
                    <a:pt x="270" y="72"/>
                    <a:pt x="270" y="72"/>
                  </a:cubicBezTo>
                  <a:cubicBezTo>
                    <a:pt x="228" y="16"/>
                    <a:pt x="228" y="16"/>
                    <a:pt x="228" y="16"/>
                  </a:cubicBezTo>
                  <a:cubicBezTo>
                    <a:pt x="220" y="5"/>
                    <a:pt x="208" y="0"/>
                    <a:pt x="195" y="0"/>
                  </a:cubicBezTo>
                  <a:cubicBezTo>
                    <a:pt x="40" y="0"/>
                    <a:pt x="40" y="0"/>
                    <a:pt x="40" y="0"/>
                  </a:cubicBezTo>
                  <a:cubicBezTo>
                    <a:pt x="19" y="0"/>
                    <a:pt x="0" y="18"/>
                    <a:pt x="0" y="40"/>
                  </a:cubicBezTo>
                  <a:cubicBezTo>
                    <a:pt x="0" y="476"/>
                    <a:pt x="0" y="476"/>
                    <a:pt x="0" y="476"/>
                  </a:cubicBezTo>
                  <a:cubicBezTo>
                    <a:pt x="0" y="509"/>
                    <a:pt x="26" y="534"/>
                    <a:pt x="59" y="534"/>
                  </a:cubicBezTo>
                  <a:cubicBezTo>
                    <a:pt x="531" y="534"/>
                    <a:pt x="531" y="534"/>
                    <a:pt x="531" y="534"/>
                  </a:cubicBezTo>
                  <a:cubicBezTo>
                    <a:pt x="564" y="534"/>
                    <a:pt x="590" y="509"/>
                    <a:pt x="590" y="476"/>
                  </a:cubicBezTo>
                  <a:cubicBezTo>
                    <a:pt x="590" y="131"/>
                    <a:pt x="590" y="131"/>
                    <a:pt x="590" y="131"/>
                  </a:cubicBezTo>
                  <a:cubicBezTo>
                    <a:pt x="590" y="98"/>
                    <a:pt x="564" y="72"/>
                    <a:pt x="531" y="72"/>
                  </a:cubicBezTo>
                  <a:close/>
                  <a:moveTo>
                    <a:pt x="193" y="43"/>
                  </a:moveTo>
                  <a:cubicBezTo>
                    <a:pt x="215" y="72"/>
                    <a:pt x="215" y="72"/>
                    <a:pt x="215" y="72"/>
                  </a:cubicBezTo>
                  <a:cubicBezTo>
                    <a:pt x="59" y="72"/>
                    <a:pt x="59" y="72"/>
                    <a:pt x="59" y="72"/>
                  </a:cubicBezTo>
                  <a:cubicBezTo>
                    <a:pt x="53" y="72"/>
                    <a:pt x="50" y="72"/>
                    <a:pt x="44" y="74"/>
                  </a:cubicBezTo>
                  <a:cubicBezTo>
                    <a:pt x="44" y="43"/>
                    <a:pt x="44" y="43"/>
                    <a:pt x="44" y="43"/>
                  </a:cubicBezTo>
                  <a:lnTo>
                    <a:pt x="193" y="43"/>
                  </a:lnTo>
                  <a:close/>
                  <a:moveTo>
                    <a:pt x="546" y="476"/>
                  </a:moveTo>
                  <a:cubicBezTo>
                    <a:pt x="546" y="483"/>
                    <a:pt x="539" y="491"/>
                    <a:pt x="531" y="491"/>
                  </a:cubicBezTo>
                  <a:cubicBezTo>
                    <a:pt x="59" y="491"/>
                    <a:pt x="59" y="491"/>
                    <a:pt x="59" y="491"/>
                  </a:cubicBezTo>
                  <a:cubicBezTo>
                    <a:pt x="51" y="491"/>
                    <a:pt x="44" y="483"/>
                    <a:pt x="44" y="476"/>
                  </a:cubicBezTo>
                  <a:cubicBezTo>
                    <a:pt x="44" y="131"/>
                    <a:pt x="44" y="131"/>
                    <a:pt x="44" y="131"/>
                  </a:cubicBezTo>
                  <a:cubicBezTo>
                    <a:pt x="44" y="123"/>
                    <a:pt x="51" y="116"/>
                    <a:pt x="59" y="116"/>
                  </a:cubicBezTo>
                  <a:cubicBezTo>
                    <a:pt x="531" y="116"/>
                    <a:pt x="531" y="116"/>
                    <a:pt x="531" y="116"/>
                  </a:cubicBezTo>
                  <a:cubicBezTo>
                    <a:pt x="539" y="116"/>
                    <a:pt x="546" y="123"/>
                    <a:pt x="546" y="131"/>
                  </a:cubicBezTo>
                  <a:cubicBezTo>
                    <a:pt x="546" y="476"/>
                    <a:pt x="546" y="476"/>
                    <a:pt x="546" y="4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sp>
          <p:nvSpPr>
            <p:cNvPr id="49" name="淘宝-想搞设计PPT(倒卖必究)-49">
              <a:extLst>
                <a:ext uri="{FF2B5EF4-FFF2-40B4-BE49-F238E27FC236}">
                  <a16:creationId xmlns:a16="http://schemas.microsoft.com/office/drawing/2014/main" id="{B1047B2F-AF2B-4C70-B108-6ECD4D12E42C}"/>
                </a:ext>
              </a:extLst>
            </p:cNvPr>
            <p:cNvSpPr>
              <a:spLocks noEditPoints="1"/>
            </p:cNvSpPr>
            <p:nvPr/>
          </p:nvSpPr>
          <p:spPr bwMode="auto">
            <a:xfrm>
              <a:off x="2462" y="1501"/>
              <a:ext cx="839" cy="364"/>
            </a:xfrm>
            <a:custGeom>
              <a:avLst/>
              <a:gdLst>
                <a:gd name="T0" fmla="*/ 40 w 352"/>
                <a:gd name="T1" fmla="*/ 44 h 153"/>
                <a:gd name="T2" fmla="*/ 61 w 352"/>
                <a:gd name="T3" fmla="*/ 22 h 153"/>
                <a:gd name="T4" fmla="*/ 40 w 352"/>
                <a:gd name="T5" fmla="*/ 0 h 153"/>
                <a:gd name="T6" fmla="*/ 21 w 352"/>
                <a:gd name="T7" fmla="*/ 0 h 153"/>
                <a:gd name="T8" fmla="*/ 0 w 352"/>
                <a:gd name="T9" fmla="*/ 22 h 153"/>
                <a:gd name="T10" fmla="*/ 21 w 352"/>
                <a:gd name="T11" fmla="*/ 44 h 153"/>
                <a:gd name="T12" fmla="*/ 40 w 352"/>
                <a:gd name="T13" fmla="*/ 44 h 153"/>
                <a:gd name="T14" fmla="*/ 331 w 352"/>
                <a:gd name="T15" fmla="*/ 44 h 153"/>
                <a:gd name="T16" fmla="*/ 352 w 352"/>
                <a:gd name="T17" fmla="*/ 22 h 153"/>
                <a:gd name="T18" fmla="*/ 331 w 352"/>
                <a:gd name="T19" fmla="*/ 0 h 153"/>
                <a:gd name="T20" fmla="*/ 112 w 352"/>
                <a:gd name="T21" fmla="*/ 0 h 153"/>
                <a:gd name="T22" fmla="*/ 91 w 352"/>
                <a:gd name="T23" fmla="*/ 22 h 153"/>
                <a:gd name="T24" fmla="*/ 112 w 352"/>
                <a:gd name="T25" fmla="*/ 44 h 153"/>
                <a:gd name="T26" fmla="*/ 331 w 352"/>
                <a:gd name="T27" fmla="*/ 44 h 153"/>
                <a:gd name="T28" fmla="*/ 40 w 352"/>
                <a:gd name="T29" fmla="*/ 109 h 153"/>
                <a:gd name="T30" fmla="*/ 21 w 352"/>
                <a:gd name="T31" fmla="*/ 109 h 153"/>
                <a:gd name="T32" fmla="*/ 0 w 352"/>
                <a:gd name="T33" fmla="*/ 131 h 153"/>
                <a:gd name="T34" fmla="*/ 21 w 352"/>
                <a:gd name="T35" fmla="*/ 153 h 153"/>
                <a:gd name="T36" fmla="*/ 40 w 352"/>
                <a:gd name="T37" fmla="*/ 153 h 153"/>
                <a:gd name="T38" fmla="*/ 61 w 352"/>
                <a:gd name="T39" fmla="*/ 131 h 153"/>
                <a:gd name="T40" fmla="*/ 40 w 352"/>
                <a:gd name="T41" fmla="*/ 109 h 153"/>
                <a:gd name="T42" fmla="*/ 331 w 352"/>
                <a:gd name="T43" fmla="*/ 109 h 153"/>
                <a:gd name="T44" fmla="*/ 112 w 352"/>
                <a:gd name="T45" fmla="*/ 109 h 153"/>
                <a:gd name="T46" fmla="*/ 91 w 352"/>
                <a:gd name="T47" fmla="*/ 131 h 153"/>
                <a:gd name="T48" fmla="*/ 112 w 352"/>
                <a:gd name="T49" fmla="*/ 153 h 153"/>
                <a:gd name="T50" fmla="*/ 331 w 352"/>
                <a:gd name="T51" fmla="*/ 153 h 153"/>
                <a:gd name="T52" fmla="*/ 352 w 352"/>
                <a:gd name="T53" fmla="*/ 131 h 153"/>
                <a:gd name="T54" fmla="*/ 331 w 352"/>
                <a:gd name="T55" fmla="*/ 10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2" h="153">
                  <a:moveTo>
                    <a:pt x="40" y="44"/>
                  </a:moveTo>
                  <a:cubicBezTo>
                    <a:pt x="52" y="44"/>
                    <a:pt x="61" y="34"/>
                    <a:pt x="61" y="22"/>
                  </a:cubicBezTo>
                  <a:cubicBezTo>
                    <a:pt x="61" y="9"/>
                    <a:pt x="52" y="0"/>
                    <a:pt x="40" y="0"/>
                  </a:cubicBezTo>
                  <a:cubicBezTo>
                    <a:pt x="21" y="0"/>
                    <a:pt x="21" y="0"/>
                    <a:pt x="21" y="0"/>
                  </a:cubicBezTo>
                  <a:cubicBezTo>
                    <a:pt x="9" y="0"/>
                    <a:pt x="0" y="9"/>
                    <a:pt x="0" y="22"/>
                  </a:cubicBezTo>
                  <a:cubicBezTo>
                    <a:pt x="0" y="34"/>
                    <a:pt x="9" y="44"/>
                    <a:pt x="21" y="44"/>
                  </a:cubicBezTo>
                  <a:lnTo>
                    <a:pt x="40" y="44"/>
                  </a:lnTo>
                  <a:close/>
                  <a:moveTo>
                    <a:pt x="331" y="44"/>
                  </a:moveTo>
                  <a:cubicBezTo>
                    <a:pt x="343" y="44"/>
                    <a:pt x="352" y="34"/>
                    <a:pt x="352" y="22"/>
                  </a:cubicBezTo>
                  <a:cubicBezTo>
                    <a:pt x="352" y="9"/>
                    <a:pt x="343" y="0"/>
                    <a:pt x="331" y="0"/>
                  </a:cubicBezTo>
                  <a:cubicBezTo>
                    <a:pt x="112" y="0"/>
                    <a:pt x="112" y="0"/>
                    <a:pt x="112" y="0"/>
                  </a:cubicBezTo>
                  <a:cubicBezTo>
                    <a:pt x="100" y="0"/>
                    <a:pt x="91" y="9"/>
                    <a:pt x="91" y="22"/>
                  </a:cubicBezTo>
                  <a:cubicBezTo>
                    <a:pt x="91" y="34"/>
                    <a:pt x="100" y="44"/>
                    <a:pt x="112" y="44"/>
                  </a:cubicBezTo>
                  <a:lnTo>
                    <a:pt x="331" y="44"/>
                  </a:lnTo>
                  <a:close/>
                  <a:moveTo>
                    <a:pt x="40" y="109"/>
                  </a:moveTo>
                  <a:cubicBezTo>
                    <a:pt x="21" y="109"/>
                    <a:pt x="21" y="109"/>
                    <a:pt x="21" y="109"/>
                  </a:cubicBezTo>
                  <a:cubicBezTo>
                    <a:pt x="9" y="109"/>
                    <a:pt x="0" y="118"/>
                    <a:pt x="0" y="131"/>
                  </a:cubicBezTo>
                  <a:cubicBezTo>
                    <a:pt x="0" y="144"/>
                    <a:pt x="9" y="153"/>
                    <a:pt x="21" y="153"/>
                  </a:cubicBezTo>
                  <a:cubicBezTo>
                    <a:pt x="40" y="153"/>
                    <a:pt x="40" y="153"/>
                    <a:pt x="40" y="153"/>
                  </a:cubicBezTo>
                  <a:cubicBezTo>
                    <a:pt x="52" y="153"/>
                    <a:pt x="61" y="144"/>
                    <a:pt x="61" y="131"/>
                  </a:cubicBezTo>
                  <a:cubicBezTo>
                    <a:pt x="61" y="118"/>
                    <a:pt x="52" y="109"/>
                    <a:pt x="40" y="109"/>
                  </a:cubicBezTo>
                  <a:close/>
                  <a:moveTo>
                    <a:pt x="331" y="109"/>
                  </a:moveTo>
                  <a:cubicBezTo>
                    <a:pt x="112" y="109"/>
                    <a:pt x="112" y="109"/>
                    <a:pt x="112" y="109"/>
                  </a:cubicBezTo>
                  <a:cubicBezTo>
                    <a:pt x="100" y="109"/>
                    <a:pt x="91" y="118"/>
                    <a:pt x="91" y="131"/>
                  </a:cubicBezTo>
                  <a:cubicBezTo>
                    <a:pt x="91" y="144"/>
                    <a:pt x="100" y="153"/>
                    <a:pt x="112" y="153"/>
                  </a:cubicBezTo>
                  <a:cubicBezTo>
                    <a:pt x="331" y="153"/>
                    <a:pt x="331" y="153"/>
                    <a:pt x="331" y="153"/>
                  </a:cubicBezTo>
                  <a:cubicBezTo>
                    <a:pt x="343" y="153"/>
                    <a:pt x="352" y="144"/>
                    <a:pt x="352" y="131"/>
                  </a:cubicBezTo>
                  <a:cubicBezTo>
                    <a:pt x="352" y="118"/>
                    <a:pt x="343" y="109"/>
                    <a:pt x="331"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Light" panose="020B0502040204020203" charset="-122"/>
                <a:cs typeface="+mn-cs"/>
              </a:endParaRPr>
            </a:p>
          </p:txBody>
        </p:sp>
      </p:grpSp>
      <p:sp>
        <p:nvSpPr>
          <p:cNvPr id="50" name="淘宝-想搞设计PPT(倒卖必究)-50">
            <a:extLst>
              <a:ext uri="{FF2B5EF4-FFF2-40B4-BE49-F238E27FC236}">
                <a16:creationId xmlns:a16="http://schemas.microsoft.com/office/drawing/2014/main" id="{290FCA91-2407-A9AE-B8FA-392441C34F90}"/>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369415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a:extLst>
              <a:ext uri="{FF2B5EF4-FFF2-40B4-BE49-F238E27FC236}">
                <a16:creationId xmlns:a16="http://schemas.microsoft.com/office/drawing/2014/main" id="{424ADAAD-0138-A3F7-47D0-86CC2A48AE37}"/>
              </a:ext>
            </a:extLst>
          </p:cNvPr>
          <p:cNvSpPr/>
          <p:nvPr/>
        </p:nvSpPr>
        <p:spPr>
          <a:xfrm>
            <a:off x="0" y="0"/>
            <a:ext cx="5376000" cy="6858000"/>
          </a:xfrm>
          <a:prstGeom prst="rect">
            <a:avLst/>
          </a:prstGeom>
          <a:solidFill>
            <a:srgbClr val="1554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3" name="淘宝-想搞设计PPT(倒卖必究)-3">
            <a:extLst>
              <a:ext uri="{FF2B5EF4-FFF2-40B4-BE49-F238E27FC236}">
                <a16:creationId xmlns:a16="http://schemas.microsoft.com/office/drawing/2014/main" id="{CA4F6CB2-8903-470A-B03F-A48C069B1173}"/>
              </a:ext>
            </a:extLst>
          </p:cNvPr>
          <p:cNvSpPr txBox="1"/>
          <p:nvPr/>
        </p:nvSpPr>
        <p:spPr>
          <a:xfrm>
            <a:off x="1411050" y="1736230"/>
            <a:ext cx="2553905" cy="2646878"/>
          </a:xfrm>
          <a:prstGeom prst="rect">
            <a:avLst/>
          </a:prstGeom>
          <a:noFill/>
        </p:spPr>
        <p:txBody>
          <a:bodyPr wrap="none" rtlCol="0">
            <a:spAutoFit/>
          </a:bodyPr>
          <a:lstStyle/>
          <a:p>
            <a:pPr algn="ctr"/>
            <a:r>
              <a:rPr lang="en-US" altLang="zh-CN" sz="16600" b="1" dirty="0">
                <a:solidFill>
                  <a:schemeClr val="bg1"/>
                </a:solidFill>
              </a:rPr>
              <a:t>02</a:t>
            </a:r>
            <a:endParaRPr lang="zh-CN" altLang="en-US" sz="16600" b="1" dirty="0">
              <a:solidFill>
                <a:schemeClr val="bg1"/>
              </a:solidFill>
            </a:endParaRPr>
          </a:p>
        </p:txBody>
      </p:sp>
      <p:sp>
        <p:nvSpPr>
          <p:cNvPr id="4" name="淘宝-想搞设计PPT(倒卖必究)-4">
            <a:extLst>
              <a:ext uri="{FF2B5EF4-FFF2-40B4-BE49-F238E27FC236}">
                <a16:creationId xmlns:a16="http://schemas.microsoft.com/office/drawing/2014/main" id="{B9B22726-3269-4F0D-9E70-10B03497B9A6}"/>
              </a:ext>
            </a:extLst>
          </p:cNvPr>
          <p:cNvSpPr txBox="1"/>
          <p:nvPr/>
        </p:nvSpPr>
        <p:spPr>
          <a:xfrm>
            <a:off x="6096000" y="2528642"/>
            <a:ext cx="2749471" cy="707886"/>
          </a:xfrm>
          <a:prstGeom prst="rect">
            <a:avLst/>
          </a:prstGeom>
          <a:noFill/>
        </p:spPr>
        <p:txBody>
          <a:bodyPr wrap="none" rtlCol="0">
            <a:spAutoFit/>
          </a:bodyPr>
          <a:lstStyle/>
          <a:p>
            <a:r>
              <a:rPr lang="zh-CN" altLang="en-US" sz="4000" b="1" dirty="0">
                <a:solidFill>
                  <a:srgbClr val="15548D"/>
                </a:solidFill>
                <a:latin typeface="微软雅黑" panose="020B0503020204020204" pitchFamily="34" charset="-122"/>
                <a:ea typeface="微软雅黑" panose="020B0503020204020204" pitchFamily="34" charset="-122"/>
              </a:rPr>
              <a:t>思路及方法</a:t>
            </a:r>
          </a:p>
        </p:txBody>
      </p:sp>
      <p:sp>
        <p:nvSpPr>
          <p:cNvPr id="5" name="淘宝-想搞设计PPT(倒卖必究)-5">
            <a:extLst>
              <a:ext uri="{FF2B5EF4-FFF2-40B4-BE49-F238E27FC236}">
                <a16:creationId xmlns:a16="http://schemas.microsoft.com/office/drawing/2014/main" id="{9A56C59A-7401-4354-B6C0-DA39237C9FF3}"/>
              </a:ext>
            </a:extLst>
          </p:cNvPr>
          <p:cNvSpPr txBox="1"/>
          <p:nvPr/>
        </p:nvSpPr>
        <p:spPr>
          <a:xfrm>
            <a:off x="1411052" y="4383108"/>
            <a:ext cx="2553902" cy="461665"/>
          </a:xfrm>
          <a:prstGeom prst="rect">
            <a:avLst/>
          </a:prstGeom>
          <a:noFill/>
        </p:spPr>
        <p:txBody>
          <a:bodyPr wrap="square" rtlCol="0">
            <a:spAutoFit/>
          </a:bodyPr>
          <a:lstStyle/>
          <a:p>
            <a:pPr algn="dist"/>
            <a:r>
              <a:rPr lang="en-US" altLang="zh-CN" sz="2400" dirty="0">
                <a:solidFill>
                  <a:schemeClr val="bg1"/>
                </a:solidFill>
              </a:rPr>
              <a:t>PART TWO</a:t>
            </a:r>
            <a:endParaRPr lang="zh-CN" altLang="en-US" sz="2400" dirty="0">
              <a:solidFill>
                <a:schemeClr val="bg1"/>
              </a:solidFill>
            </a:endParaRPr>
          </a:p>
        </p:txBody>
      </p:sp>
      <p:sp>
        <p:nvSpPr>
          <p:cNvPr id="6" name="淘宝-想搞设计PPT(倒卖必究)-6">
            <a:extLst>
              <a:ext uri="{FF2B5EF4-FFF2-40B4-BE49-F238E27FC236}">
                <a16:creationId xmlns:a16="http://schemas.microsoft.com/office/drawing/2014/main" id="{77401F1D-9D7D-4F42-830B-791486ED5921}"/>
              </a:ext>
            </a:extLst>
          </p:cNvPr>
          <p:cNvSpPr txBox="1"/>
          <p:nvPr/>
        </p:nvSpPr>
        <p:spPr>
          <a:xfrm>
            <a:off x="6096000" y="3363850"/>
            <a:ext cx="5376000" cy="113755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solidFill/>
                <a:latin typeface="微软雅黑" panose="020B0503020204020204" pitchFamily="34" charset="-122"/>
                <a:ea typeface="微软雅黑" panose="020B0503020204020204" pitchFamily="34" charset="-122"/>
              </a:rPr>
              <a:t>研究思路</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研究方法介绍</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研究过程展示</a:t>
            </a:r>
          </a:p>
        </p:txBody>
      </p:sp>
      <p:pic>
        <p:nvPicPr>
          <p:cNvPr id="8" name="Picture 7" descr="华中科技大学.png"/>
          <p:cNvPicPr>
            <a:picLocks noChangeAspect="1"/>
          </p:cNvPicPr>
          <p:nvPr/>
        </p:nvPicPr>
        <p:blipFill>
          <a:blip r:embed="rId3"/>
          <a:stretch>
            <a:fillRect/>
          </a:stretch>
        </p:blipFill>
        <p:spPr>
          <a:xfrm>
            <a:off x="10239021" y="152400"/>
            <a:ext cx="1602947" cy="352074"/>
          </a:xfrm>
          <a:prstGeom prst="rect">
            <a:avLst/>
          </a:prstGeom>
        </p:spPr>
      </p:pic>
    </p:spTree>
    <p:extLst>
      <p:ext uri="{BB962C8B-B14F-4D97-AF65-F5344CB8AC3E}">
        <p14:creationId xmlns:p14="http://schemas.microsoft.com/office/powerpoint/2010/main" val="240480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powerpoint template design by DAJU_PPT正版来源小红书大橘PPT微信DAJU_PPT请勿抄袭搬运！盗版必究！">
            <a:extLst>
              <a:ext uri="{FF2B5EF4-FFF2-40B4-BE49-F238E27FC236}">
                <a16:creationId xmlns:a16="http://schemas.microsoft.com/office/drawing/2014/main" id="{922405EC-60F2-44F3-9604-317B7690B0FE}"/>
              </a:ext>
            </a:extLst>
          </p:cNvPr>
          <p:cNvGrpSpPr/>
          <p:nvPr/>
        </p:nvGrpSpPr>
        <p:grpSpPr>
          <a:xfrm>
            <a:off x="2651760" y="2334077"/>
            <a:ext cx="6888480" cy="2543306"/>
            <a:chOff x="340895" y="1532021"/>
            <a:chExt cx="6408820" cy="2366210"/>
          </a:xfrm>
          <a:solidFill>
            <a:srgbClr val="000000"/>
          </a:solidFill>
        </p:grpSpPr>
        <p:sp>
          <p:nvSpPr>
            <p:cNvPr id="3" name="淘宝-想搞设计PPT(倒卖必究)-3">
              <a:extLst>
                <a:ext uri="{FF2B5EF4-FFF2-40B4-BE49-F238E27FC236}">
                  <a16:creationId xmlns:a16="http://schemas.microsoft.com/office/drawing/2014/main" id="{BE733839-00F3-4FC7-8AA9-E286ED90626A}"/>
                </a:ext>
              </a:extLst>
            </p:cNvPr>
            <p:cNvSpPr/>
            <p:nvPr/>
          </p:nvSpPr>
          <p:spPr>
            <a:xfrm>
              <a:off x="340895" y="1548063"/>
              <a:ext cx="2302042" cy="2302042"/>
            </a:xfrm>
            <a:prstGeom prst="blockArc">
              <a:avLst>
                <a:gd name="adj1" fmla="val 10800000"/>
                <a:gd name="adj2" fmla="val 30762"/>
                <a:gd name="adj3" fmla="val 11061"/>
              </a:avLst>
            </a:prstGeom>
            <a:solidFill>
              <a:srgbClr val="CFCFC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4" name="淘宝-想搞设计PPT(倒卖必究)-4">
              <a:extLst>
                <a:ext uri="{FF2B5EF4-FFF2-40B4-BE49-F238E27FC236}">
                  <a16:creationId xmlns:a16="http://schemas.microsoft.com/office/drawing/2014/main" id="{16E2EF12-0DC3-4BB3-B2F3-FDA095342535}"/>
                </a:ext>
              </a:extLst>
            </p:cNvPr>
            <p:cNvSpPr/>
            <p:nvPr/>
          </p:nvSpPr>
          <p:spPr>
            <a:xfrm flipV="1">
              <a:off x="2394284" y="1596189"/>
              <a:ext cx="2302042" cy="2302042"/>
            </a:xfrm>
            <a:prstGeom prst="blockArc">
              <a:avLst>
                <a:gd name="adj1" fmla="val 10800000"/>
                <a:gd name="adj2" fmla="val 30762"/>
                <a:gd name="adj3" fmla="val 11061"/>
              </a:avLst>
            </a:prstGeom>
            <a:solidFill>
              <a:srgbClr val="CFCFC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5" name="淘宝-想搞设计PPT(倒卖必究)-5">
              <a:extLst>
                <a:ext uri="{FF2B5EF4-FFF2-40B4-BE49-F238E27FC236}">
                  <a16:creationId xmlns:a16="http://schemas.microsoft.com/office/drawing/2014/main" id="{32596D1B-C1DD-4C55-82B7-2C6B953CF2B9}"/>
                </a:ext>
              </a:extLst>
            </p:cNvPr>
            <p:cNvSpPr/>
            <p:nvPr/>
          </p:nvSpPr>
          <p:spPr>
            <a:xfrm>
              <a:off x="4447673" y="1532021"/>
              <a:ext cx="2302042" cy="2302042"/>
            </a:xfrm>
            <a:prstGeom prst="blockArc">
              <a:avLst>
                <a:gd name="adj1" fmla="val 10800000"/>
                <a:gd name="adj2" fmla="val 30762"/>
                <a:gd name="adj3" fmla="val 11061"/>
              </a:avLst>
            </a:prstGeom>
            <a:solidFill>
              <a:srgbClr val="CFCFC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7" name="淘宝-想搞设计PPT(倒卖必究)-7">
              <a:extLst>
                <a:ext uri="{FF2B5EF4-FFF2-40B4-BE49-F238E27FC236}">
                  <a16:creationId xmlns:a16="http://schemas.microsoft.com/office/drawing/2014/main" id="{B01BC64D-5C9A-484E-83F5-DFEAB9143AC3}"/>
                </a:ext>
              </a:extLst>
            </p:cNvPr>
            <p:cNvSpPr/>
            <p:nvPr/>
          </p:nvSpPr>
          <p:spPr>
            <a:xfrm>
              <a:off x="968180" y="2165684"/>
              <a:ext cx="1114927" cy="1114927"/>
            </a:xfrm>
            <a:prstGeom prst="ellipse">
              <a:avLst/>
            </a:prstGeom>
            <a:solidFill>
              <a:srgbClr val="1554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8" name="淘宝-想搞设计PPT(倒卖必究)-8">
              <a:extLst>
                <a:ext uri="{FF2B5EF4-FFF2-40B4-BE49-F238E27FC236}">
                  <a16:creationId xmlns:a16="http://schemas.microsoft.com/office/drawing/2014/main" id="{C399A5D8-A58C-4541-B2DC-7CA84BD721E5}"/>
                </a:ext>
              </a:extLst>
            </p:cNvPr>
            <p:cNvSpPr/>
            <p:nvPr/>
          </p:nvSpPr>
          <p:spPr>
            <a:xfrm>
              <a:off x="2990020" y="2165684"/>
              <a:ext cx="1114927" cy="1114927"/>
            </a:xfrm>
            <a:prstGeom prst="ellipse">
              <a:avLst/>
            </a:prstGeom>
            <a:solidFill>
              <a:schemeClr val="tx1">
                <a:lumMod val="50000"/>
                <a:lumOff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9" name="淘宝-想搞设计PPT(倒卖必究)-9">
              <a:extLst>
                <a:ext uri="{FF2B5EF4-FFF2-40B4-BE49-F238E27FC236}">
                  <a16:creationId xmlns:a16="http://schemas.microsoft.com/office/drawing/2014/main" id="{21D6BE09-1ABD-4235-BD9D-D48D47AA535A}"/>
                </a:ext>
              </a:extLst>
            </p:cNvPr>
            <p:cNvSpPr/>
            <p:nvPr/>
          </p:nvSpPr>
          <p:spPr>
            <a:xfrm>
              <a:off x="5062660" y="2165684"/>
              <a:ext cx="1114927" cy="1114927"/>
            </a:xfrm>
            <a:prstGeom prst="ellipse">
              <a:avLst/>
            </a:prstGeom>
            <a:solidFill>
              <a:srgbClr val="1554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grpSp>
          <p:nvGrpSpPr>
            <p:cNvPr id="17"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9339A43A-6D4B-4145-A3CD-EC28533FAA5B}"/>
                </a:ext>
              </a:extLst>
            </p:cNvPr>
            <p:cNvGrpSpPr>
              <a:grpSpLocks/>
            </p:cNvGrpSpPr>
            <p:nvPr/>
          </p:nvGrpSpPr>
          <p:grpSpPr bwMode="auto">
            <a:xfrm>
              <a:off x="5415719" y="2555282"/>
              <a:ext cx="408809" cy="335730"/>
              <a:chOff x="2423" y="1278"/>
              <a:chExt cx="912" cy="683"/>
            </a:xfrm>
            <a:grpFill/>
          </p:grpSpPr>
          <p:sp>
            <p:nvSpPr>
              <p:cNvPr id="18" name="淘宝-想搞设计PPT(倒卖必究)-18">
                <a:extLst>
                  <a:ext uri="{FF2B5EF4-FFF2-40B4-BE49-F238E27FC236}">
                    <a16:creationId xmlns:a16="http://schemas.microsoft.com/office/drawing/2014/main" id="{481FDDBA-5F99-4EB8-A0EA-3BF4FFF31B4F}"/>
                  </a:ext>
                </a:extLst>
              </p:cNvPr>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19" name="淘宝-想搞设计PPT(倒卖必究)-19">
                <a:extLst>
                  <a:ext uri="{FF2B5EF4-FFF2-40B4-BE49-F238E27FC236}">
                    <a16:creationId xmlns:a16="http://schemas.microsoft.com/office/drawing/2014/main" id="{7B2A2142-77EF-4733-B767-D53A78CCB32F}"/>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nvGrpSpPr>
            <p:cNvPr id="12" name="Group 8"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5DACA3AA-C889-49AA-B21F-9C6C3918447A}"/>
                </a:ext>
              </a:extLst>
            </p:cNvPr>
            <p:cNvGrpSpPr>
              <a:grpSpLocks noChangeAspect="1"/>
            </p:cNvGrpSpPr>
            <p:nvPr/>
          </p:nvGrpSpPr>
          <p:grpSpPr bwMode="auto">
            <a:xfrm>
              <a:off x="3372086" y="2526260"/>
              <a:ext cx="350794" cy="393774"/>
              <a:chOff x="2492" y="1167"/>
              <a:chExt cx="778" cy="907"/>
            </a:xfrm>
            <a:grpFill/>
          </p:grpSpPr>
          <p:sp>
            <p:nvSpPr>
              <p:cNvPr id="13" name="淘宝-想搞设计PPT(倒卖必究)-13">
                <a:extLst>
                  <a:ext uri="{FF2B5EF4-FFF2-40B4-BE49-F238E27FC236}">
                    <a16:creationId xmlns:a16="http://schemas.microsoft.com/office/drawing/2014/main" id="{B24CE621-1D08-4A41-ABF5-9FAB865C1BC4}"/>
                  </a:ext>
                </a:extLst>
              </p:cNvPr>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14" name="淘宝-想搞设计PPT(倒卖必究)-14">
                <a:extLst>
                  <a:ext uri="{FF2B5EF4-FFF2-40B4-BE49-F238E27FC236}">
                    <a16:creationId xmlns:a16="http://schemas.microsoft.com/office/drawing/2014/main" id="{1E7F5214-1493-4011-AB52-656AE6B09A28}"/>
                  </a:ext>
                </a:extLst>
              </p:cNvPr>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15" name="淘宝-想搞设计PPT(倒卖必究)-15">
                <a:extLst>
                  <a:ext uri="{FF2B5EF4-FFF2-40B4-BE49-F238E27FC236}">
                    <a16:creationId xmlns:a16="http://schemas.microsoft.com/office/drawing/2014/main" id="{36121FBE-D8D5-40D6-AC8A-0B1F8FFE2537}"/>
                  </a:ext>
                </a:extLst>
              </p:cNvPr>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16" name="淘宝-想搞设计PPT(倒卖必究)-16">
                <a:extLst>
                  <a:ext uri="{FF2B5EF4-FFF2-40B4-BE49-F238E27FC236}">
                    <a16:creationId xmlns:a16="http://schemas.microsoft.com/office/drawing/2014/main" id="{23FA7D28-C98E-4CC4-864B-AC6FE2ECFF3B}"/>
                  </a:ext>
                </a:extLst>
              </p:cNvPr>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nvGrpSpPr>
            <p:cNvPr id="20" name="Group 1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FA62F3EC-DD33-4145-BD0B-261AB1D0FB5C}"/>
                </a:ext>
              </a:extLst>
            </p:cNvPr>
            <p:cNvGrpSpPr>
              <a:grpSpLocks noChangeAspect="1"/>
            </p:cNvGrpSpPr>
            <p:nvPr/>
          </p:nvGrpSpPr>
          <p:grpSpPr bwMode="auto">
            <a:xfrm>
              <a:off x="1248237" y="2497335"/>
              <a:ext cx="554813" cy="451624"/>
              <a:chOff x="2425" y="1235"/>
              <a:chExt cx="912" cy="771"/>
            </a:xfrm>
            <a:grpFill/>
          </p:grpSpPr>
          <p:sp>
            <p:nvSpPr>
              <p:cNvPr id="21" name="淘宝-想搞设计PPT(倒卖必究)-21">
                <a:extLst>
                  <a:ext uri="{FF2B5EF4-FFF2-40B4-BE49-F238E27FC236}">
                    <a16:creationId xmlns:a16="http://schemas.microsoft.com/office/drawing/2014/main" id="{4A1CEB87-1042-4007-8BAE-009EDB1E8BE7}"/>
                  </a:ext>
                </a:extLst>
              </p:cNvPr>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22" name="淘宝-想搞设计PPT(倒卖必究)-22">
                <a:extLst>
                  <a:ext uri="{FF2B5EF4-FFF2-40B4-BE49-F238E27FC236}">
                    <a16:creationId xmlns:a16="http://schemas.microsoft.com/office/drawing/2014/main" id="{E21B3533-BF6F-41B2-954E-4829BFB6D0C1}"/>
                  </a:ext>
                </a:extLst>
              </p:cNvPr>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grpSp>
        <p:nvGrpSpPr>
          <p:cNvPr id="26" name="powerpoint template design by DAJU_PPT正版来源小红书大橘PPT微信DAJU_PPT请勿抄袭搬运！盗版必究！">
            <a:extLst>
              <a:ext uri="{FF2B5EF4-FFF2-40B4-BE49-F238E27FC236}">
                <a16:creationId xmlns:a16="http://schemas.microsoft.com/office/drawing/2014/main" id="{3C53465A-5228-4954-BF04-CCDACB4A2847}"/>
              </a:ext>
            </a:extLst>
          </p:cNvPr>
          <p:cNvGrpSpPr>
            <a:grpSpLocks/>
          </p:cNvGrpSpPr>
          <p:nvPr/>
        </p:nvGrpSpPr>
        <p:grpSpPr>
          <a:xfrm flipH="1">
            <a:off x="661480" y="4331274"/>
            <a:ext cx="3966426" cy="1261644"/>
            <a:chOff x="8498600" y="1419954"/>
            <a:chExt cx="3966426" cy="1261644"/>
          </a:xfrm>
        </p:grpSpPr>
        <p:sp>
          <p:nvSpPr>
            <p:cNvPr id="27" name="淘宝-想搞设计PPT(倒卖必究)-27"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5D337884-0BAF-4375-BB7E-FA3C238BA5F1}"/>
                </a:ext>
              </a:extLst>
            </p:cNvPr>
            <p:cNvSpPr/>
            <p:nvPr/>
          </p:nvSpPr>
          <p:spPr>
            <a:xfrm>
              <a:off x="8498600" y="1776350"/>
              <a:ext cx="3966426" cy="905248"/>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28" name="淘宝-想搞设计PPT(倒卖必究)-2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9B065247-9237-4E42-82AA-8877BFD4EF83}"/>
                </a:ext>
              </a:extLst>
            </p:cNvPr>
            <p:cNvSpPr/>
            <p:nvPr/>
          </p:nvSpPr>
          <p:spPr>
            <a:xfrm>
              <a:off x="8498600" y="1419954"/>
              <a:ext cx="2163235"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grpSp>
        <p:nvGrpSpPr>
          <p:cNvPr id="29" name="powerpoint template design by DAJU_PPT正版来源小红书大橘PPT微信DAJU_PPT请勿抄袭搬运！盗版必究！">
            <a:extLst>
              <a:ext uri="{FF2B5EF4-FFF2-40B4-BE49-F238E27FC236}">
                <a16:creationId xmlns:a16="http://schemas.microsoft.com/office/drawing/2014/main" id="{F5A1573F-D8EF-4D42-8402-450F1D66D1B5}"/>
              </a:ext>
            </a:extLst>
          </p:cNvPr>
          <p:cNvGrpSpPr>
            <a:grpSpLocks/>
          </p:cNvGrpSpPr>
          <p:nvPr/>
        </p:nvGrpSpPr>
        <p:grpSpPr>
          <a:xfrm>
            <a:off x="7808353" y="4331274"/>
            <a:ext cx="3966426" cy="1261644"/>
            <a:chOff x="8498600" y="1419954"/>
            <a:chExt cx="3966426" cy="1261644"/>
          </a:xfrm>
        </p:grpSpPr>
        <p:sp>
          <p:nvSpPr>
            <p:cNvPr id="30" name="淘宝-想搞设计PPT(倒卖必究)-30"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621A1E2C-02FE-4843-8714-4FA5F4E1B0D6}"/>
                </a:ext>
              </a:extLst>
            </p:cNvPr>
            <p:cNvSpPr/>
            <p:nvPr/>
          </p:nvSpPr>
          <p:spPr>
            <a:xfrm>
              <a:off x="8498600" y="1776350"/>
              <a:ext cx="3966426" cy="905248"/>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1" name="淘宝-想搞设计PPT(倒卖必究)-3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2C1708CD-CF65-4BCA-B499-C0415D109A35}"/>
                </a:ext>
              </a:extLst>
            </p:cNvPr>
            <p:cNvSpPr/>
            <p:nvPr/>
          </p:nvSpPr>
          <p:spPr>
            <a:xfrm>
              <a:off x="8498600" y="1419954"/>
              <a:ext cx="2163235"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5548D"/>
                  </a:solidFill>
                  <a:effectLst/>
                  <a:uLnTx/>
                  <a:uFillTx/>
                  <a:latin typeface="+mj-ea"/>
                  <a:ea typeface="+mj-ea"/>
                  <a:cs typeface="+mn-cs"/>
                  <a:sym typeface="Calibri Light" panose="020F0302020204030204" pitchFamily="34" charset="0"/>
                </a:rPr>
                <a:t>输入标题文字</a:t>
              </a:r>
            </a:p>
          </p:txBody>
        </p:sp>
      </p:grpSp>
      <p:grpSp>
        <p:nvGrpSpPr>
          <p:cNvPr id="35" name="powerpoint template design by DAJU_PPT正版来源小红书大橘PPT微信DAJU_PPT请勿抄袭搬运！盗版必究！">
            <a:extLst>
              <a:ext uri="{FF2B5EF4-FFF2-40B4-BE49-F238E27FC236}">
                <a16:creationId xmlns:a16="http://schemas.microsoft.com/office/drawing/2014/main" id="{157B0169-070C-4B3E-B0F4-577CF2B362B1}"/>
              </a:ext>
            </a:extLst>
          </p:cNvPr>
          <p:cNvGrpSpPr/>
          <p:nvPr/>
        </p:nvGrpSpPr>
        <p:grpSpPr>
          <a:xfrm>
            <a:off x="2773680" y="1658871"/>
            <a:ext cx="6644640" cy="1139280"/>
            <a:chOff x="2997539" y="2161677"/>
            <a:chExt cx="6644640" cy="1139280"/>
          </a:xfrm>
        </p:grpSpPr>
        <p:sp>
          <p:nvSpPr>
            <p:cNvPr id="33" name="淘宝-想搞设计PPT(倒卖必究)-33"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a:extLst>
                <a:ext uri="{FF2B5EF4-FFF2-40B4-BE49-F238E27FC236}">
                  <a16:creationId xmlns:a16="http://schemas.microsoft.com/office/drawing/2014/main" id="{DC1C6DCD-7406-48C9-9D47-40558782DD82}"/>
                </a:ext>
              </a:extLst>
            </p:cNvPr>
            <p:cNvSpPr/>
            <p:nvPr/>
          </p:nvSpPr>
          <p:spPr>
            <a:xfrm>
              <a:off x="2997539" y="2161677"/>
              <a:ext cx="6644640" cy="625171"/>
            </a:xfrm>
            <a:prstGeom prst="rect">
              <a:avLst/>
            </a:prstGeom>
          </p:spPr>
          <p:txBody>
            <a:bodyPr wrap="square">
              <a:spAutoFit/>
            </a:bodyPr>
            <a:lstStyle/>
            <a:p>
              <a:pPr marL="0" marR="0" lvl="0" indent="0" algn="l" defTabSz="457200" rtl="0" eaLnBrk="1" fontAlgn="auto" latinLnBrk="0" hangingPunct="1">
                <a:lnSpc>
                  <a:spcPct val="130000"/>
                </a:lnSpc>
                <a:spcBef>
                  <a:spcPts val="0"/>
                </a:spcBef>
                <a:spcAft>
                  <a:spcPts val="0"/>
                </a:spcAft>
                <a:buClr>
                  <a:srgbClr val="E7E6E6">
                    <a:lumMod val="10000"/>
                  </a:srgbClr>
                </a:buClr>
                <a:buSzTx/>
                <a:buFontTx/>
                <a:buNone/>
                <a:defRPr/>
              </a:pPr>
              <a:r>
                <a:rPr kumimoji="0" lang="zh-CN" altLang="en-US" sz="1400" b="0" i="0" u="none" strike="noStrike" kern="1200" cap="none" spc="0" normalizeH="0" baseline="0" noProof="0" dirty="0">
                  <a:ln>
                    <a:noFill/>
                  </a:ln>
                  <a:solidFill/>
                  <a:effectLst/>
                  <a:uLnTx/>
                  <a:uFillTx/>
                  <a:latin typeface="+mj-ea"/>
                  <a:ea typeface="+mj-ea"/>
                  <a:cs typeface="+mn-ea"/>
                  <a:sym typeface="Calibri Light" panose="020F0302020204030204" pitchFamily="34" charset="0"/>
                </a:rPr>
                <a:t>请在这里输入你的正文，详细阐述与关键词标题相关的具体内容。你可以从研究背景、研究方法、数据分析</a:t>
              </a:r>
              <a:endParaRPr kumimoji="0" lang="en-US" altLang="zh-CN" sz="1400" b="0" i="0" u="none" strike="noStrike" kern="1200" cap="none" spc="0" normalizeH="0" baseline="0" noProof="0" dirty="0">
                <a:ln>
                  <a:noFill/>
                </a:ln>
                <a:effectLst/>
                <a:uLnTx/>
                <a:uFillTx/>
                <a:latin typeface="+mj-ea"/>
                <a:ea typeface="+mj-ea"/>
                <a:cs typeface="+mn-ea"/>
                <a:sym typeface="Calibri Light" panose="020F0302020204030204" pitchFamily="34" charset="0"/>
              </a:endParaRPr>
            </a:p>
          </p:txBody>
        </p:sp>
        <p:sp>
          <p:nvSpPr>
            <p:cNvPr id="34" name="淘宝-想搞设计PPT(倒卖必究)-3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a:extLst>
                <a:ext uri="{FF2B5EF4-FFF2-40B4-BE49-F238E27FC236}">
                  <a16:creationId xmlns:a16="http://schemas.microsoft.com/office/drawing/2014/main" id="{F8A53E2B-2223-43FD-9DA8-957B22F03A59}"/>
                </a:ext>
              </a:extLst>
            </p:cNvPr>
            <p:cNvSpPr/>
            <p:nvPr/>
          </p:nvSpPr>
          <p:spPr>
            <a:xfrm>
              <a:off x="5238242" y="2900847"/>
              <a:ext cx="216323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lumMod val="50000"/>
                    </a:schemeClr>
                  </a:solidFill>
                  <a:effectLst/>
                  <a:uLnTx/>
                  <a:uFillTx/>
                  <a:latin typeface="+mj-ea"/>
                  <a:ea typeface="+mj-ea"/>
                  <a:cs typeface="+mn-cs"/>
                  <a:sym typeface="Calibri Light" panose="020F0302020204030204" pitchFamily="34" charset="0"/>
                </a:rPr>
                <a:t>输入标题文字</a:t>
              </a:r>
            </a:p>
          </p:txBody>
        </p:sp>
      </p:grpSp>
      <p:sp>
        <p:nvSpPr>
          <p:cNvPr id="6" name="淘宝-想搞设计PPT(倒卖必究)-6">
            <a:extLst>
              <a:ext uri="{FF2B5EF4-FFF2-40B4-BE49-F238E27FC236}">
                <a16:creationId xmlns:a16="http://schemas.microsoft.com/office/drawing/2014/main" id="{FC735307-5EE4-17F3-4C60-FE6E820B6957}"/>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10" name="淘宝-想搞设计PPT(倒卖必究)-10">
            <a:extLst>
              <a:ext uri="{FF2B5EF4-FFF2-40B4-BE49-F238E27FC236}">
                <a16:creationId xmlns:a16="http://schemas.microsoft.com/office/drawing/2014/main" id="{DE38DE39-8CA2-2E15-A102-9DD63FC1CCF4}"/>
              </a:ext>
            </a:extLst>
          </p:cNvPr>
          <p:cNvSpPr txBox="1"/>
          <p:nvPr/>
        </p:nvSpPr>
        <p:spPr>
          <a:xfrm>
            <a:off x="6241045"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思路及方法</a:t>
            </a:r>
          </a:p>
        </p:txBody>
      </p:sp>
      <p:sp>
        <p:nvSpPr>
          <p:cNvPr id="11" name="淘宝-想搞设计PPT(倒卖必究)-11">
            <a:extLst>
              <a:ext uri="{FF2B5EF4-FFF2-40B4-BE49-F238E27FC236}">
                <a16:creationId xmlns:a16="http://schemas.microsoft.com/office/drawing/2014/main" id="{3FC502DB-380F-2602-4DEF-7423FEFEE400}"/>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23" name="淘宝-想搞设计PPT(倒卖必究)-23">
            <a:extLst>
              <a:ext uri="{FF2B5EF4-FFF2-40B4-BE49-F238E27FC236}">
                <a16:creationId xmlns:a16="http://schemas.microsoft.com/office/drawing/2014/main" id="{E01D7D18-5694-F6C7-A4DE-A090AD06E86E}"/>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24" name="淘宝-想搞设计PPT(倒卖必究)-24">
            <a:extLst>
              <a:ext uri="{FF2B5EF4-FFF2-40B4-BE49-F238E27FC236}">
                <a16:creationId xmlns:a16="http://schemas.microsoft.com/office/drawing/2014/main" id="{88EE72D5-36E0-D3B1-94B6-0FBF811169AD}"/>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32" name="淘宝-想搞设计PPT(倒卖必究)-32">
            <a:extLst>
              <a:ext uri="{FF2B5EF4-FFF2-40B4-BE49-F238E27FC236}">
                <a16:creationId xmlns:a16="http://schemas.microsoft.com/office/drawing/2014/main" id="{76FBE9C5-BEA4-2AAF-1EB7-4B46C19DA32C}"/>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36" name="淘宝-想搞设计PPT(倒卖必究)-36">
            <a:extLst>
              <a:ext uri="{FF2B5EF4-FFF2-40B4-BE49-F238E27FC236}">
                <a16:creationId xmlns:a16="http://schemas.microsoft.com/office/drawing/2014/main" id="{EDE0BEC6-DA2C-AC8A-F023-D0D62D4F7F74}"/>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37" name="淘宝-想搞设计PPT(倒卖必究)-37">
            <a:extLst>
              <a:ext uri="{FF2B5EF4-FFF2-40B4-BE49-F238E27FC236}">
                <a16:creationId xmlns:a16="http://schemas.microsoft.com/office/drawing/2014/main" id="{185459CD-9A46-3D53-0864-34A8C33EDDA2}"/>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pic>
        <p:nvPicPr>
          <p:cNvPr id="52" name="Picture 51" descr="华中科技大学.png"/>
          <p:cNvPicPr>
            <a:picLocks noChangeAspect="1"/>
          </p:cNvPicPr>
          <p:nvPr/>
        </p:nvPicPr>
        <p:blipFill>
          <a:blip r:embed="rId3"/>
          <a:stretch>
            <a:fillRect/>
          </a:stretch>
        </p:blipFill>
        <p:spPr>
          <a:xfrm>
            <a:off x="10715819" y="6359500"/>
            <a:ext cx="1229423" cy="270033"/>
          </a:xfrm>
          <a:prstGeom prst="rect">
            <a:avLst/>
          </a:prstGeom>
        </p:spPr>
      </p:pic>
      <p:grpSp>
        <p:nvGrpSpPr>
          <p:cNvPr id="40"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A3745264-E792-1534-296D-0162D79A8896}"/>
              </a:ext>
            </a:extLst>
          </p:cNvPr>
          <p:cNvGrpSpPr>
            <a:grpSpLocks/>
          </p:cNvGrpSpPr>
          <p:nvPr/>
        </p:nvGrpSpPr>
        <p:grpSpPr bwMode="auto">
          <a:xfrm>
            <a:off x="8106403" y="3443583"/>
            <a:ext cx="439406" cy="360857"/>
            <a:chOff x="2423" y="1278"/>
            <a:chExt cx="912" cy="683"/>
          </a:xfrm>
          <a:solidFill>
            <a:sysClr val="window" lastClr="FFFFFF"/>
          </a:solidFill>
        </p:grpSpPr>
        <p:sp>
          <p:nvSpPr>
            <p:cNvPr id="41" name="淘宝-想搞设计PPT(倒卖必究)-41">
              <a:extLst>
                <a:ext uri="{FF2B5EF4-FFF2-40B4-BE49-F238E27FC236}">
                  <a16:creationId xmlns:a16="http://schemas.microsoft.com/office/drawing/2014/main" id="{3430EE1A-89B1-2F0B-23E9-98F3F5060C9F}"/>
                </a:ext>
              </a:extLst>
            </p:cNvPr>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42" name="淘宝-想搞设计PPT(倒卖必究)-42">
              <a:extLst>
                <a:ext uri="{FF2B5EF4-FFF2-40B4-BE49-F238E27FC236}">
                  <a16:creationId xmlns:a16="http://schemas.microsoft.com/office/drawing/2014/main" id="{5B0A99AB-109E-2918-04FB-C9C02FB8FE77}"/>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nvGrpSpPr>
          <p:cNvPr id="43" name="Group 8"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366CF3F1-5AF8-9AFF-3706-367E774D0E0B}"/>
              </a:ext>
            </a:extLst>
          </p:cNvPr>
          <p:cNvGrpSpPr>
            <a:grpSpLocks noChangeAspect="1"/>
          </p:cNvGrpSpPr>
          <p:nvPr/>
        </p:nvGrpSpPr>
        <p:grpSpPr bwMode="auto">
          <a:xfrm>
            <a:off x="5909817" y="3412389"/>
            <a:ext cx="377049" cy="423246"/>
            <a:chOff x="2492" y="1167"/>
            <a:chExt cx="778" cy="907"/>
          </a:xfrm>
          <a:solidFill>
            <a:sysClr val="window" lastClr="FFFFFF"/>
          </a:solidFill>
        </p:grpSpPr>
        <p:sp>
          <p:nvSpPr>
            <p:cNvPr id="44" name="淘宝-想搞设计PPT(倒卖必究)-44">
              <a:extLst>
                <a:ext uri="{FF2B5EF4-FFF2-40B4-BE49-F238E27FC236}">
                  <a16:creationId xmlns:a16="http://schemas.microsoft.com/office/drawing/2014/main" id="{E690DF41-554D-E4DF-37AC-CD842A466668}"/>
                </a:ext>
              </a:extLst>
            </p:cNvPr>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45" name="淘宝-想搞设计PPT(倒卖必究)-45">
              <a:extLst>
                <a:ext uri="{FF2B5EF4-FFF2-40B4-BE49-F238E27FC236}">
                  <a16:creationId xmlns:a16="http://schemas.microsoft.com/office/drawing/2014/main" id="{5E02EA39-6D5B-4F13-AD5E-DF7FECA0DE66}"/>
                </a:ext>
              </a:extLst>
            </p:cNvPr>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46" name="淘宝-想搞设计PPT(倒卖必究)-46">
              <a:extLst>
                <a:ext uri="{FF2B5EF4-FFF2-40B4-BE49-F238E27FC236}">
                  <a16:creationId xmlns:a16="http://schemas.microsoft.com/office/drawing/2014/main" id="{32695552-D350-36F2-2737-07370D5FE930}"/>
                </a:ext>
              </a:extLst>
            </p:cNvPr>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47" name="淘宝-想搞设计PPT(倒卖必究)-47">
              <a:extLst>
                <a:ext uri="{FF2B5EF4-FFF2-40B4-BE49-F238E27FC236}">
                  <a16:creationId xmlns:a16="http://schemas.microsoft.com/office/drawing/2014/main" id="{37959DD6-2E8E-9588-F273-0CA8E58AB126}"/>
                </a:ext>
              </a:extLst>
            </p:cNvPr>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grpSp>
        <p:nvGrpSpPr>
          <p:cNvPr id="48" name="Group 1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a:extLst>
              <a:ext uri="{FF2B5EF4-FFF2-40B4-BE49-F238E27FC236}">
                <a16:creationId xmlns:a16="http://schemas.microsoft.com/office/drawing/2014/main" id="{0B3F2EAB-DAA4-531E-87C9-843A8E40A3CC}"/>
              </a:ext>
            </a:extLst>
          </p:cNvPr>
          <p:cNvGrpSpPr>
            <a:grpSpLocks noChangeAspect="1"/>
          </p:cNvGrpSpPr>
          <p:nvPr/>
        </p:nvGrpSpPr>
        <p:grpSpPr bwMode="auto">
          <a:xfrm>
            <a:off x="3627011" y="3381299"/>
            <a:ext cx="596337" cy="485425"/>
            <a:chOff x="2425" y="1235"/>
            <a:chExt cx="912" cy="771"/>
          </a:xfrm>
          <a:solidFill>
            <a:sysClr val="window" lastClr="FFFFFF"/>
          </a:solidFill>
        </p:grpSpPr>
        <p:sp>
          <p:nvSpPr>
            <p:cNvPr id="49" name="淘宝-想搞设计PPT(倒卖必究)-49">
              <a:extLst>
                <a:ext uri="{FF2B5EF4-FFF2-40B4-BE49-F238E27FC236}">
                  <a16:creationId xmlns:a16="http://schemas.microsoft.com/office/drawing/2014/main" id="{D3DCA428-3126-5018-3963-9EC9A86B9D05}"/>
                </a:ext>
              </a:extLst>
            </p:cNvPr>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sp>
          <p:nvSpPr>
            <p:cNvPr id="50" name="淘宝-想搞设计PPT(倒卖必究)-50">
              <a:extLst>
                <a:ext uri="{FF2B5EF4-FFF2-40B4-BE49-F238E27FC236}">
                  <a16:creationId xmlns:a16="http://schemas.microsoft.com/office/drawing/2014/main" id="{B73B6573-6518-2EB1-44D9-33C12CC4BDE3}"/>
                </a:ext>
              </a:extLst>
            </p:cNvPr>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微软雅黑 Light" panose="020B0502040204020203" charset="-122"/>
                <a:cs typeface="+mn-cs"/>
              </a:endParaRPr>
            </a:p>
          </p:txBody>
        </p:sp>
      </p:grpSp>
      <p:sp>
        <p:nvSpPr>
          <p:cNvPr id="51" name="淘宝-想搞设计PPT(倒卖必究)-51">
            <a:extLst>
              <a:ext uri="{FF2B5EF4-FFF2-40B4-BE49-F238E27FC236}">
                <a16:creationId xmlns:a16="http://schemas.microsoft.com/office/drawing/2014/main" id="{BB1D1077-B1EC-C702-E812-B1A5E7124B02}"/>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34289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powerpoint template design by DAJU_PPT正版来源小红书大橘PPT微信DAJU_PPT请勿抄袭搬运！盗版必究！">
            <a:extLst>
              <a:ext uri="{FF2B5EF4-FFF2-40B4-BE49-F238E27FC236}">
                <a16:creationId xmlns:a16="http://schemas.microsoft.com/office/drawing/2014/main" id="{81D82BF2-EF6F-4495-A0B5-42B6DFF1EC64}"/>
              </a:ext>
            </a:extLst>
          </p:cNvPr>
          <p:cNvGrpSpPr/>
          <p:nvPr/>
        </p:nvGrpSpPr>
        <p:grpSpPr>
          <a:xfrm>
            <a:off x="477575" y="1758372"/>
            <a:ext cx="11236850" cy="3341256"/>
            <a:chOff x="974771" y="1844589"/>
            <a:chExt cx="10242457" cy="3045575"/>
          </a:xfrm>
        </p:grpSpPr>
        <p:sp>
          <p:nvSpPr>
            <p:cNvPr id="3" name="淘宝-想搞设计PPT(倒卖必究)-3">
              <a:extLst>
                <a:ext uri="{FF2B5EF4-FFF2-40B4-BE49-F238E27FC236}">
                  <a16:creationId xmlns:a16="http://schemas.microsoft.com/office/drawing/2014/main" id="{387648C3-FE76-469C-87D8-AF9EFADB4005}"/>
                </a:ext>
              </a:extLst>
            </p:cNvPr>
            <p:cNvSpPr/>
            <p:nvPr/>
          </p:nvSpPr>
          <p:spPr>
            <a:xfrm>
              <a:off x="9089791" y="3225800"/>
              <a:ext cx="2127437" cy="406400"/>
            </a:xfrm>
            <a:prstGeom prst="chevron">
              <a:avLst>
                <a:gd name="adj" fmla="val 32323"/>
              </a:avLst>
            </a:prstGeom>
            <a:solidFill>
              <a:srgbClr val="15548D"/>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solidFill>
                  <a:schemeClr val="tx1"/>
                </a:solidFill>
              </a:endParaRPr>
            </a:p>
          </p:txBody>
        </p:sp>
        <p:sp>
          <p:nvSpPr>
            <p:cNvPr id="4" name="淘宝-想搞设计PPT(倒卖必究)-4">
              <a:extLst>
                <a:ext uri="{FF2B5EF4-FFF2-40B4-BE49-F238E27FC236}">
                  <a16:creationId xmlns:a16="http://schemas.microsoft.com/office/drawing/2014/main" id="{78B643C3-2121-4FFF-B0A9-4C221E53C6BD}"/>
                </a:ext>
              </a:extLst>
            </p:cNvPr>
            <p:cNvSpPr/>
            <p:nvPr/>
          </p:nvSpPr>
          <p:spPr>
            <a:xfrm>
              <a:off x="7052371" y="3225800"/>
              <a:ext cx="2127437" cy="406400"/>
            </a:xfrm>
            <a:prstGeom prst="chevron">
              <a:avLst>
                <a:gd name="adj" fmla="val 32323"/>
              </a:avLst>
            </a:prstGeom>
            <a:solidFill>
              <a:srgbClr val="1F79CA"/>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solidFill>
                  <a:schemeClr val="tx1"/>
                </a:solidFill>
              </a:endParaRPr>
            </a:p>
          </p:txBody>
        </p:sp>
        <p:sp>
          <p:nvSpPr>
            <p:cNvPr id="5" name="淘宝-想搞设计PPT(倒卖必究)-5">
              <a:extLst>
                <a:ext uri="{FF2B5EF4-FFF2-40B4-BE49-F238E27FC236}">
                  <a16:creationId xmlns:a16="http://schemas.microsoft.com/office/drawing/2014/main" id="{7F10FAA2-3DBB-42F3-BD5C-C255ACA56130}"/>
                </a:ext>
              </a:extLst>
            </p:cNvPr>
            <p:cNvSpPr/>
            <p:nvPr/>
          </p:nvSpPr>
          <p:spPr>
            <a:xfrm>
              <a:off x="5032811" y="3225800"/>
              <a:ext cx="2127437" cy="406400"/>
            </a:xfrm>
            <a:prstGeom prst="chevron">
              <a:avLst>
                <a:gd name="adj" fmla="val 32323"/>
              </a:avLst>
            </a:prstGeom>
            <a:solidFill>
              <a:srgbClr val="15548D"/>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solidFill>
                  <a:schemeClr val="tx1"/>
                </a:solidFill>
              </a:endParaRPr>
            </a:p>
          </p:txBody>
        </p:sp>
        <p:sp>
          <p:nvSpPr>
            <p:cNvPr id="6" name="淘宝-想搞设计PPT(倒卖必究)-6">
              <a:extLst>
                <a:ext uri="{FF2B5EF4-FFF2-40B4-BE49-F238E27FC236}">
                  <a16:creationId xmlns:a16="http://schemas.microsoft.com/office/drawing/2014/main" id="{F2AAA680-97C6-4D2F-9D55-E20AB5784162}"/>
                </a:ext>
              </a:extLst>
            </p:cNvPr>
            <p:cNvSpPr/>
            <p:nvPr/>
          </p:nvSpPr>
          <p:spPr>
            <a:xfrm>
              <a:off x="3004489" y="3225800"/>
              <a:ext cx="2127437" cy="406400"/>
            </a:xfrm>
            <a:prstGeom prst="chevron">
              <a:avLst>
                <a:gd name="adj" fmla="val 32323"/>
              </a:avLst>
            </a:prstGeom>
            <a:solidFill>
              <a:srgbClr val="1F79CA"/>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solidFill>
                  <a:schemeClr val="tx1"/>
                </a:solidFill>
              </a:endParaRPr>
            </a:p>
          </p:txBody>
        </p:sp>
        <p:cxnSp>
          <p:nvCxnSpPr>
            <p:cNvPr id="7" name="淘宝-想搞设计PPT(倒卖必究)-7">
              <a:extLst>
                <a:ext uri="{FF2B5EF4-FFF2-40B4-BE49-F238E27FC236}">
                  <a16:creationId xmlns:a16="http://schemas.microsoft.com/office/drawing/2014/main" id="{1D1B4D58-5DA7-4308-98C9-473EA4652191}"/>
                </a:ext>
              </a:extLst>
            </p:cNvPr>
            <p:cNvCxnSpPr/>
            <p:nvPr/>
          </p:nvCxnSpPr>
          <p:spPr>
            <a:xfrm flipH="1" flipV="1">
              <a:off x="4068207" y="3454855"/>
              <a:ext cx="0" cy="640080"/>
            </a:xfrm>
            <a:prstGeom prst="line">
              <a:avLst/>
            </a:prstGeom>
            <a:ln w="19050" cmpd="sng">
              <a:solidFill>
                <a:srgbClr val="15548D"/>
              </a:solidFill>
              <a:tailEnd type="oval"/>
            </a:ln>
            <a:effectLst/>
          </p:spPr>
          <p:style>
            <a:lnRef idx="2">
              <a:schemeClr val="accent1"/>
            </a:lnRef>
            <a:fillRef idx="0">
              <a:schemeClr val="accent1"/>
            </a:fillRef>
            <a:effectRef idx="1">
              <a:schemeClr val="accent1"/>
            </a:effectRef>
            <a:fontRef idx="minor">
              <a:schemeClr val="tx1"/>
            </a:fontRef>
          </p:style>
        </p:cxnSp>
        <p:cxnSp>
          <p:nvCxnSpPr>
            <p:cNvPr id="8" name="淘宝-想搞设计PPT(倒卖必究)-8">
              <a:extLst>
                <a:ext uri="{FF2B5EF4-FFF2-40B4-BE49-F238E27FC236}">
                  <a16:creationId xmlns:a16="http://schemas.microsoft.com/office/drawing/2014/main" id="{46B345D6-A2A9-415F-B406-9D3F75B2295C}"/>
                </a:ext>
              </a:extLst>
            </p:cNvPr>
            <p:cNvCxnSpPr/>
            <p:nvPr/>
          </p:nvCxnSpPr>
          <p:spPr>
            <a:xfrm flipH="1" flipV="1">
              <a:off x="6096529" y="2771140"/>
              <a:ext cx="0" cy="640080"/>
            </a:xfrm>
            <a:prstGeom prst="line">
              <a:avLst/>
            </a:prstGeom>
            <a:ln w="19050" cmpd="sng">
              <a:solidFill>
                <a:srgbClr val="15548D"/>
              </a:solidFill>
              <a:headEnd type="oval"/>
            </a:ln>
            <a:effectLst/>
          </p:spPr>
          <p:style>
            <a:lnRef idx="2">
              <a:schemeClr val="accent1"/>
            </a:lnRef>
            <a:fillRef idx="0">
              <a:schemeClr val="accent1"/>
            </a:fillRef>
            <a:effectRef idx="1">
              <a:schemeClr val="accent1"/>
            </a:effectRef>
            <a:fontRef idx="minor">
              <a:schemeClr val="tx1"/>
            </a:fontRef>
          </p:style>
        </p:cxnSp>
        <p:cxnSp>
          <p:nvCxnSpPr>
            <p:cNvPr id="9" name="淘宝-想搞设计PPT(倒卖必究)-9">
              <a:extLst>
                <a:ext uri="{FF2B5EF4-FFF2-40B4-BE49-F238E27FC236}">
                  <a16:creationId xmlns:a16="http://schemas.microsoft.com/office/drawing/2014/main" id="{AB4DC076-A0EC-49F7-8BFD-06344B75A86B}"/>
                </a:ext>
              </a:extLst>
            </p:cNvPr>
            <p:cNvCxnSpPr/>
            <p:nvPr/>
          </p:nvCxnSpPr>
          <p:spPr>
            <a:xfrm flipH="1" flipV="1">
              <a:off x="8116089" y="3454855"/>
              <a:ext cx="0" cy="640080"/>
            </a:xfrm>
            <a:prstGeom prst="line">
              <a:avLst/>
            </a:prstGeom>
            <a:ln w="19050" cmpd="sng">
              <a:solidFill>
                <a:srgbClr val="15548D"/>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0" name="淘宝-想搞设计PPT(倒卖必究)-10">
              <a:extLst>
                <a:ext uri="{FF2B5EF4-FFF2-40B4-BE49-F238E27FC236}">
                  <a16:creationId xmlns:a16="http://schemas.microsoft.com/office/drawing/2014/main" id="{75A731E8-1D5F-422F-B8B2-21605DF98880}"/>
                </a:ext>
              </a:extLst>
            </p:cNvPr>
            <p:cNvCxnSpPr/>
            <p:nvPr/>
          </p:nvCxnSpPr>
          <p:spPr>
            <a:xfrm flipH="1" flipV="1">
              <a:off x="10153509" y="2771140"/>
              <a:ext cx="0" cy="640080"/>
            </a:xfrm>
            <a:prstGeom prst="line">
              <a:avLst/>
            </a:prstGeom>
            <a:ln w="19050" cmpd="sng">
              <a:solidFill>
                <a:srgbClr val="15548D"/>
              </a:solidFill>
              <a:headEnd type="oval"/>
            </a:ln>
            <a:effectLst/>
          </p:spPr>
          <p:style>
            <a:lnRef idx="2">
              <a:schemeClr val="accent1"/>
            </a:lnRef>
            <a:fillRef idx="0">
              <a:schemeClr val="accent1"/>
            </a:fillRef>
            <a:effectRef idx="1">
              <a:schemeClr val="accent1"/>
            </a:effectRef>
            <a:fontRef idx="minor">
              <a:schemeClr val="tx1"/>
            </a:fontRef>
          </p:style>
        </p:cxnSp>
        <p:sp>
          <p:nvSpPr>
            <p:cNvPr id="11" name="淘宝-想搞设计PPT(倒卖必究)-11">
              <a:extLst>
                <a:ext uri="{FF2B5EF4-FFF2-40B4-BE49-F238E27FC236}">
                  <a16:creationId xmlns:a16="http://schemas.microsoft.com/office/drawing/2014/main" id="{9ED43F2B-037A-49A8-8B76-A256FF6D28AE}"/>
                </a:ext>
              </a:extLst>
            </p:cNvPr>
            <p:cNvSpPr/>
            <p:nvPr/>
          </p:nvSpPr>
          <p:spPr>
            <a:xfrm>
              <a:off x="974771" y="3225800"/>
              <a:ext cx="2127437" cy="406400"/>
            </a:xfrm>
            <a:prstGeom prst="chevron">
              <a:avLst>
                <a:gd name="adj" fmla="val 32323"/>
              </a:avLst>
            </a:prstGeom>
            <a:solidFill>
              <a:srgbClr val="15548D"/>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solidFill>
                  <a:schemeClr val="tx1"/>
                </a:solidFill>
              </a:endParaRPr>
            </a:p>
          </p:txBody>
        </p:sp>
        <p:cxnSp>
          <p:nvCxnSpPr>
            <p:cNvPr id="12" name="淘宝-想搞设计PPT(倒卖必究)-12">
              <a:extLst>
                <a:ext uri="{FF2B5EF4-FFF2-40B4-BE49-F238E27FC236}">
                  <a16:creationId xmlns:a16="http://schemas.microsoft.com/office/drawing/2014/main" id="{E01753C3-C109-4480-8314-659DA1B9DCC6}"/>
                </a:ext>
              </a:extLst>
            </p:cNvPr>
            <p:cNvCxnSpPr/>
            <p:nvPr/>
          </p:nvCxnSpPr>
          <p:spPr>
            <a:xfrm flipH="1" flipV="1">
              <a:off x="2038489" y="2771140"/>
              <a:ext cx="0" cy="640080"/>
            </a:xfrm>
            <a:prstGeom prst="line">
              <a:avLst/>
            </a:prstGeom>
            <a:ln w="19050" cmpd="sng">
              <a:solidFill>
                <a:srgbClr val="15548D"/>
              </a:solidFill>
              <a:headEnd type="oval"/>
            </a:ln>
            <a:effectLst/>
          </p:spPr>
          <p:style>
            <a:lnRef idx="2">
              <a:schemeClr val="accent1"/>
            </a:lnRef>
            <a:fillRef idx="0">
              <a:schemeClr val="accent1"/>
            </a:fillRef>
            <a:effectRef idx="1">
              <a:schemeClr val="accent1"/>
            </a:effectRef>
            <a:fontRef idx="minor">
              <a:schemeClr val="tx1"/>
            </a:fontRef>
          </p:style>
        </p:cxnSp>
        <p:sp>
          <p:nvSpPr>
            <p:cNvPr id="13" name="淘宝-想搞设计PPT(倒卖必究)-13">
              <a:extLst>
                <a:ext uri="{FF2B5EF4-FFF2-40B4-BE49-F238E27FC236}">
                  <a16:creationId xmlns:a16="http://schemas.microsoft.com/office/drawing/2014/main" id="{A20D23E6-6AEB-4CD8-A8DD-2B026973C505}"/>
                </a:ext>
              </a:extLst>
            </p:cNvPr>
            <p:cNvSpPr/>
            <p:nvPr/>
          </p:nvSpPr>
          <p:spPr>
            <a:xfrm>
              <a:off x="1684429" y="2163080"/>
              <a:ext cx="708120" cy="708120"/>
            </a:xfrm>
            <a:prstGeom prst="ellipse">
              <a:avLst/>
            </a:prstGeom>
            <a:solidFill>
              <a:srgbClr val="1554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p>
          </p:txBody>
        </p:sp>
        <p:sp>
          <p:nvSpPr>
            <p:cNvPr id="14" name="淘宝-想搞设计PPT(倒卖必究)-14">
              <a:extLst>
                <a:ext uri="{FF2B5EF4-FFF2-40B4-BE49-F238E27FC236}">
                  <a16:creationId xmlns:a16="http://schemas.microsoft.com/office/drawing/2014/main" id="{73B3BE99-B58E-46AA-8C89-6EC7CBACA3F0}"/>
                </a:ext>
              </a:extLst>
            </p:cNvPr>
            <p:cNvSpPr/>
            <p:nvPr/>
          </p:nvSpPr>
          <p:spPr>
            <a:xfrm>
              <a:off x="5742469" y="2163080"/>
              <a:ext cx="708120" cy="708120"/>
            </a:xfrm>
            <a:prstGeom prst="ellipse">
              <a:avLst/>
            </a:prstGeom>
            <a:solidFill>
              <a:srgbClr val="1554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solidFill>
                  <a:schemeClr val="tx1"/>
                </a:solidFill>
              </a:endParaRPr>
            </a:p>
          </p:txBody>
        </p:sp>
        <p:sp>
          <p:nvSpPr>
            <p:cNvPr id="15" name="淘宝-想搞设计PPT(倒卖必究)-15">
              <a:extLst>
                <a:ext uri="{FF2B5EF4-FFF2-40B4-BE49-F238E27FC236}">
                  <a16:creationId xmlns:a16="http://schemas.microsoft.com/office/drawing/2014/main" id="{FB628AC6-1C6F-407B-A473-8CF1808D045B}"/>
                </a:ext>
              </a:extLst>
            </p:cNvPr>
            <p:cNvSpPr/>
            <p:nvPr/>
          </p:nvSpPr>
          <p:spPr>
            <a:xfrm>
              <a:off x="9799449" y="2163080"/>
              <a:ext cx="708120" cy="708120"/>
            </a:xfrm>
            <a:prstGeom prst="ellipse">
              <a:avLst/>
            </a:prstGeom>
            <a:solidFill>
              <a:srgbClr val="1554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solidFill>
                  <a:schemeClr val="tx1"/>
                </a:solidFill>
              </a:endParaRPr>
            </a:p>
          </p:txBody>
        </p:sp>
        <p:sp>
          <p:nvSpPr>
            <p:cNvPr id="16" name="淘宝-想搞设计PPT(倒卖必究)-16">
              <a:extLst>
                <a:ext uri="{FF2B5EF4-FFF2-40B4-BE49-F238E27FC236}">
                  <a16:creationId xmlns:a16="http://schemas.microsoft.com/office/drawing/2014/main" id="{AE3951BA-DA04-4C9B-B0BE-E52ABE6E8D48}"/>
                </a:ext>
              </a:extLst>
            </p:cNvPr>
            <p:cNvSpPr>
              <a:spLocks noEditPoints="1"/>
            </p:cNvSpPr>
            <p:nvPr/>
          </p:nvSpPr>
          <p:spPr bwMode="auto">
            <a:xfrm>
              <a:off x="5915757" y="2359930"/>
              <a:ext cx="361545" cy="314421"/>
            </a:xfrm>
            <a:custGeom>
              <a:avLst/>
              <a:gdLst>
                <a:gd name="T0" fmla="*/ 138 w 198"/>
                <a:gd name="T1" fmla="*/ 51 h 172"/>
                <a:gd name="T2" fmla="*/ 155 w 198"/>
                <a:gd name="T3" fmla="*/ 39 h 172"/>
                <a:gd name="T4" fmla="*/ 144 w 198"/>
                <a:gd name="T5" fmla="*/ 56 h 172"/>
                <a:gd name="T6" fmla="*/ 104 w 198"/>
                <a:gd name="T7" fmla="*/ 70 h 172"/>
                <a:gd name="T8" fmla="*/ 84 w 198"/>
                <a:gd name="T9" fmla="*/ 89 h 172"/>
                <a:gd name="T10" fmla="*/ 81 w 198"/>
                <a:gd name="T11" fmla="*/ 82 h 172"/>
                <a:gd name="T12" fmla="*/ 117 w 198"/>
                <a:gd name="T13" fmla="*/ 72 h 172"/>
                <a:gd name="T14" fmla="*/ 140 w 198"/>
                <a:gd name="T15" fmla="*/ 102 h 172"/>
                <a:gd name="T16" fmla="*/ 133 w 198"/>
                <a:gd name="T17" fmla="*/ 103 h 172"/>
                <a:gd name="T18" fmla="*/ 137 w 198"/>
                <a:gd name="T19" fmla="*/ 68 h 172"/>
                <a:gd name="T20" fmla="*/ 121 w 198"/>
                <a:gd name="T21" fmla="*/ 101 h 172"/>
                <a:gd name="T22" fmla="*/ 77 w 198"/>
                <a:gd name="T23" fmla="*/ 57 h 172"/>
                <a:gd name="T24" fmla="*/ 124 w 198"/>
                <a:gd name="T25" fmla="*/ 60 h 172"/>
                <a:gd name="T26" fmla="*/ 127 w 198"/>
                <a:gd name="T27" fmla="*/ 51 h 172"/>
                <a:gd name="T28" fmla="*/ 71 w 198"/>
                <a:gd name="T29" fmla="*/ 107 h 172"/>
                <a:gd name="T30" fmla="*/ 122 w 198"/>
                <a:gd name="T31" fmla="*/ 114 h 172"/>
                <a:gd name="T32" fmla="*/ 122 w 198"/>
                <a:gd name="T33" fmla="*/ 120 h 172"/>
                <a:gd name="T34" fmla="*/ 178 w 198"/>
                <a:gd name="T35" fmla="*/ 170 h 172"/>
                <a:gd name="T36" fmla="*/ 179 w 198"/>
                <a:gd name="T37" fmla="*/ 170 h 172"/>
                <a:gd name="T38" fmla="*/ 190 w 198"/>
                <a:gd name="T39" fmla="*/ 163 h 172"/>
                <a:gd name="T40" fmla="*/ 189 w 198"/>
                <a:gd name="T41" fmla="*/ 159 h 172"/>
                <a:gd name="T42" fmla="*/ 190 w 198"/>
                <a:gd name="T43" fmla="*/ 153 h 172"/>
                <a:gd name="T44" fmla="*/ 198 w 198"/>
                <a:gd name="T45" fmla="*/ 132 h 172"/>
                <a:gd name="T46" fmla="*/ 170 w 198"/>
                <a:gd name="T47" fmla="*/ 125 h 172"/>
                <a:gd name="T48" fmla="*/ 186 w 198"/>
                <a:gd name="T49" fmla="*/ 20 h 172"/>
                <a:gd name="T50" fmla="*/ 12 w 198"/>
                <a:gd name="T51" fmla="*/ 125 h 172"/>
                <a:gd name="T52" fmla="*/ 140 w 198"/>
                <a:gd name="T53" fmla="*/ 146 h 172"/>
                <a:gd name="T54" fmla="*/ 0 w 198"/>
                <a:gd name="T55" fmla="*/ 132 h 172"/>
                <a:gd name="T56" fmla="*/ 14 w 198"/>
                <a:gd name="T57" fmla="*/ 0 h 172"/>
                <a:gd name="T58" fmla="*/ 198 w 198"/>
                <a:gd name="T59" fmla="*/ 14 h 172"/>
                <a:gd name="T60" fmla="*/ 22 w 198"/>
                <a:gd name="T61" fmla="*/ 16 h 172"/>
                <a:gd name="T62" fmla="*/ 22 w 198"/>
                <a:gd name="T63" fmla="*/ 8 h 172"/>
                <a:gd name="T64" fmla="*/ 33 w 198"/>
                <a:gd name="T65" fmla="*/ 12 h 172"/>
                <a:gd name="T66" fmla="*/ 41 w 198"/>
                <a:gd name="T67" fmla="*/ 12 h 172"/>
                <a:gd name="T68" fmla="*/ 33 w 198"/>
                <a:gd name="T69" fmla="*/ 12 h 172"/>
                <a:gd name="T70" fmla="*/ 52 w 198"/>
                <a:gd name="T71" fmla="*/ 16 h 172"/>
                <a:gd name="T72" fmla="*/ 52 w 198"/>
                <a:gd name="T73"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72">
                  <a:moveTo>
                    <a:pt x="117" y="72"/>
                  </a:moveTo>
                  <a:cubicBezTo>
                    <a:pt x="138" y="51"/>
                    <a:pt x="138" y="51"/>
                    <a:pt x="138" y="51"/>
                  </a:cubicBezTo>
                  <a:cubicBezTo>
                    <a:pt x="133" y="45"/>
                    <a:pt x="133" y="45"/>
                    <a:pt x="133" y="45"/>
                  </a:cubicBezTo>
                  <a:cubicBezTo>
                    <a:pt x="155" y="39"/>
                    <a:pt x="155" y="39"/>
                    <a:pt x="155" y="39"/>
                  </a:cubicBezTo>
                  <a:cubicBezTo>
                    <a:pt x="149" y="61"/>
                    <a:pt x="149" y="61"/>
                    <a:pt x="149" y="61"/>
                  </a:cubicBezTo>
                  <a:cubicBezTo>
                    <a:pt x="144" y="56"/>
                    <a:pt x="144" y="56"/>
                    <a:pt x="144" y="56"/>
                  </a:cubicBezTo>
                  <a:cubicBezTo>
                    <a:pt x="117" y="83"/>
                    <a:pt x="117" y="83"/>
                    <a:pt x="117" y="83"/>
                  </a:cubicBezTo>
                  <a:cubicBezTo>
                    <a:pt x="104" y="70"/>
                    <a:pt x="104" y="70"/>
                    <a:pt x="104" y="70"/>
                  </a:cubicBezTo>
                  <a:cubicBezTo>
                    <a:pt x="87" y="88"/>
                    <a:pt x="87" y="88"/>
                    <a:pt x="87" y="88"/>
                  </a:cubicBezTo>
                  <a:cubicBezTo>
                    <a:pt x="86" y="88"/>
                    <a:pt x="85" y="89"/>
                    <a:pt x="84" y="89"/>
                  </a:cubicBezTo>
                  <a:cubicBezTo>
                    <a:pt x="83" y="89"/>
                    <a:pt x="82" y="88"/>
                    <a:pt x="81" y="88"/>
                  </a:cubicBezTo>
                  <a:cubicBezTo>
                    <a:pt x="80" y="86"/>
                    <a:pt x="80" y="84"/>
                    <a:pt x="81" y="82"/>
                  </a:cubicBezTo>
                  <a:cubicBezTo>
                    <a:pt x="104" y="59"/>
                    <a:pt x="104" y="59"/>
                    <a:pt x="104" y="59"/>
                  </a:cubicBezTo>
                  <a:lnTo>
                    <a:pt x="117" y="72"/>
                  </a:lnTo>
                  <a:close/>
                  <a:moveTo>
                    <a:pt x="190" y="153"/>
                  </a:moveTo>
                  <a:cubicBezTo>
                    <a:pt x="150" y="113"/>
                    <a:pt x="140" y="102"/>
                    <a:pt x="140" y="102"/>
                  </a:cubicBezTo>
                  <a:cubicBezTo>
                    <a:pt x="138" y="101"/>
                    <a:pt x="135" y="101"/>
                    <a:pt x="134" y="102"/>
                  </a:cubicBezTo>
                  <a:cubicBezTo>
                    <a:pt x="133" y="103"/>
                    <a:pt x="133" y="103"/>
                    <a:pt x="133" y="103"/>
                  </a:cubicBezTo>
                  <a:cubicBezTo>
                    <a:pt x="132" y="101"/>
                    <a:pt x="132" y="101"/>
                    <a:pt x="132" y="101"/>
                  </a:cubicBezTo>
                  <a:cubicBezTo>
                    <a:pt x="138" y="91"/>
                    <a:pt x="140" y="79"/>
                    <a:pt x="137" y="68"/>
                  </a:cubicBezTo>
                  <a:cubicBezTo>
                    <a:pt x="130" y="76"/>
                    <a:pt x="130" y="76"/>
                    <a:pt x="130" y="76"/>
                  </a:cubicBezTo>
                  <a:cubicBezTo>
                    <a:pt x="131" y="85"/>
                    <a:pt x="128" y="94"/>
                    <a:pt x="121" y="101"/>
                  </a:cubicBezTo>
                  <a:cubicBezTo>
                    <a:pt x="109" y="113"/>
                    <a:pt x="89" y="113"/>
                    <a:pt x="76" y="101"/>
                  </a:cubicBezTo>
                  <a:cubicBezTo>
                    <a:pt x="64" y="89"/>
                    <a:pt x="64" y="69"/>
                    <a:pt x="77" y="57"/>
                  </a:cubicBezTo>
                  <a:cubicBezTo>
                    <a:pt x="89" y="44"/>
                    <a:pt x="109" y="45"/>
                    <a:pt x="121" y="57"/>
                  </a:cubicBezTo>
                  <a:cubicBezTo>
                    <a:pt x="122" y="58"/>
                    <a:pt x="123" y="59"/>
                    <a:pt x="124" y="60"/>
                  </a:cubicBezTo>
                  <a:cubicBezTo>
                    <a:pt x="130" y="54"/>
                    <a:pt x="130" y="54"/>
                    <a:pt x="130" y="54"/>
                  </a:cubicBezTo>
                  <a:cubicBezTo>
                    <a:pt x="129" y="53"/>
                    <a:pt x="128" y="52"/>
                    <a:pt x="127" y="51"/>
                  </a:cubicBezTo>
                  <a:cubicBezTo>
                    <a:pt x="111" y="35"/>
                    <a:pt x="86" y="35"/>
                    <a:pt x="71" y="51"/>
                  </a:cubicBezTo>
                  <a:cubicBezTo>
                    <a:pt x="55" y="66"/>
                    <a:pt x="55" y="92"/>
                    <a:pt x="71" y="107"/>
                  </a:cubicBezTo>
                  <a:cubicBezTo>
                    <a:pt x="84" y="121"/>
                    <a:pt x="105" y="122"/>
                    <a:pt x="121" y="112"/>
                  </a:cubicBezTo>
                  <a:cubicBezTo>
                    <a:pt x="122" y="114"/>
                    <a:pt x="122" y="114"/>
                    <a:pt x="122" y="114"/>
                  </a:cubicBezTo>
                  <a:cubicBezTo>
                    <a:pt x="122" y="114"/>
                    <a:pt x="122" y="114"/>
                    <a:pt x="122" y="114"/>
                  </a:cubicBezTo>
                  <a:cubicBezTo>
                    <a:pt x="120" y="116"/>
                    <a:pt x="120" y="118"/>
                    <a:pt x="122" y="120"/>
                  </a:cubicBezTo>
                  <a:cubicBezTo>
                    <a:pt x="161" y="159"/>
                    <a:pt x="172" y="170"/>
                    <a:pt x="172" y="170"/>
                  </a:cubicBezTo>
                  <a:cubicBezTo>
                    <a:pt x="174" y="172"/>
                    <a:pt x="176" y="172"/>
                    <a:pt x="178" y="170"/>
                  </a:cubicBezTo>
                  <a:cubicBezTo>
                    <a:pt x="178" y="170"/>
                    <a:pt x="178" y="170"/>
                    <a:pt x="178" y="170"/>
                  </a:cubicBezTo>
                  <a:cubicBezTo>
                    <a:pt x="179" y="170"/>
                    <a:pt x="179" y="170"/>
                    <a:pt x="179" y="170"/>
                  </a:cubicBezTo>
                  <a:cubicBezTo>
                    <a:pt x="180" y="171"/>
                    <a:pt x="181" y="171"/>
                    <a:pt x="182" y="170"/>
                  </a:cubicBezTo>
                  <a:cubicBezTo>
                    <a:pt x="190" y="163"/>
                    <a:pt x="190" y="163"/>
                    <a:pt x="190" y="163"/>
                  </a:cubicBezTo>
                  <a:cubicBezTo>
                    <a:pt x="191" y="162"/>
                    <a:pt x="191" y="160"/>
                    <a:pt x="190" y="159"/>
                  </a:cubicBezTo>
                  <a:cubicBezTo>
                    <a:pt x="189" y="159"/>
                    <a:pt x="189" y="159"/>
                    <a:pt x="189" y="159"/>
                  </a:cubicBezTo>
                  <a:cubicBezTo>
                    <a:pt x="190" y="158"/>
                    <a:pt x="190" y="158"/>
                    <a:pt x="190" y="158"/>
                  </a:cubicBezTo>
                  <a:cubicBezTo>
                    <a:pt x="191" y="157"/>
                    <a:pt x="191" y="154"/>
                    <a:pt x="190" y="153"/>
                  </a:cubicBezTo>
                  <a:close/>
                  <a:moveTo>
                    <a:pt x="198" y="14"/>
                  </a:moveTo>
                  <a:cubicBezTo>
                    <a:pt x="198" y="132"/>
                    <a:pt x="198" y="132"/>
                    <a:pt x="198" y="132"/>
                  </a:cubicBezTo>
                  <a:cubicBezTo>
                    <a:pt x="198" y="138"/>
                    <a:pt x="195" y="142"/>
                    <a:pt x="190" y="145"/>
                  </a:cubicBezTo>
                  <a:cubicBezTo>
                    <a:pt x="170" y="125"/>
                    <a:pt x="170" y="125"/>
                    <a:pt x="170" y="125"/>
                  </a:cubicBezTo>
                  <a:cubicBezTo>
                    <a:pt x="186" y="125"/>
                    <a:pt x="186" y="125"/>
                    <a:pt x="186" y="125"/>
                  </a:cubicBezTo>
                  <a:cubicBezTo>
                    <a:pt x="186" y="20"/>
                    <a:pt x="186" y="20"/>
                    <a:pt x="186" y="20"/>
                  </a:cubicBezTo>
                  <a:cubicBezTo>
                    <a:pt x="12" y="20"/>
                    <a:pt x="12" y="20"/>
                    <a:pt x="12" y="20"/>
                  </a:cubicBezTo>
                  <a:cubicBezTo>
                    <a:pt x="12" y="125"/>
                    <a:pt x="12" y="125"/>
                    <a:pt x="12" y="125"/>
                  </a:cubicBezTo>
                  <a:cubicBezTo>
                    <a:pt x="119" y="125"/>
                    <a:pt x="119" y="125"/>
                    <a:pt x="119" y="125"/>
                  </a:cubicBezTo>
                  <a:cubicBezTo>
                    <a:pt x="140" y="146"/>
                    <a:pt x="140" y="146"/>
                    <a:pt x="140" y="146"/>
                  </a:cubicBezTo>
                  <a:cubicBezTo>
                    <a:pt x="14" y="146"/>
                    <a:pt x="14" y="146"/>
                    <a:pt x="14" y="146"/>
                  </a:cubicBezTo>
                  <a:cubicBezTo>
                    <a:pt x="7" y="146"/>
                    <a:pt x="0" y="140"/>
                    <a:pt x="0" y="132"/>
                  </a:cubicBezTo>
                  <a:cubicBezTo>
                    <a:pt x="0" y="14"/>
                    <a:pt x="0" y="14"/>
                    <a:pt x="0" y="14"/>
                  </a:cubicBezTo>
                  <a:cubicBezTo>
                    <a:pt x="0" y="7"/>
                    <a:pt x="7" y="0"/>
                    <a:pt x="14" y="0"/>
                  </a:cubicBezTo>
                  <a:cubicBezTo>
                    <a:pt x="184" y="0"/>
                    <a:pt x="184" y="0"/>
                    <a:pt x="184" y="0"/>
                  </a:cubicBezTo>
                  <a:cubicBezTo>
                    <a:pt x="192" y="0"/>
                    <a:pt x="198" y="7"/>
                    <a:pt x="198" y="14"/>
                  </a:cubicBezTo>
                  <a:close/>
                  <a:moveTo>
                    <a:pt x="17" y="12"/>
                  </a:moveTo>
                  <a:cubicBezTo>
                    <a:pt x="17" y="14"/>
                    <a:pt x="19" y="16"/>
                    <a:pt x="22" y="16"/>
                  </a:cubicBezTo>
                  <a:cubicBezTo>
                    <a:pt x="24" y="16"/>
                    <a:pt x="26" y="14"/>
                    <a:pt x="26" y="12"/>
                  </a:cubicBezTo>
                  <a:cubicBezTo>
                    <a:pt x="26" y="10"/>
                    <a:pt x="24" y="8"/>
                    <a:pt x="22" y="8"/>
                  </a:cubicBezTo>
                  <a:cubicBezTo>
                    <a:pt x="19" y="8"/>
                    <a:pt x="17" y="10"/>
                    <a:pt x="17" y="12"/>
                  </a:cubicBezTo>
                  <a:close/>
                  <a:moveTo>
                    <a:pt x="33" y="12"/>
                  </a:moveTo>
                  <a:cubicBezTo>
                    <a:pt x="33" y="14"/>
                    <a:pt x="35" y="16"/>
                    <a:pt x="37" y="16"/>
                  </a:cubicBezTo>
                  <a:cubicBezTo>
                    <a:pt x="39" y="16"/>
                    <a:pt x="41" y="14"/>
                    <a:pt x="41" y="12"/>
                  </a:cubicBezTo>
                  <a:cubicBezTo>
                    <a:pt x="41" y="10"/>
                    <a:pt x="39" y="8"/>
                    <a:pt x="37" y="8"/>
                  </a:cubicBezTo>
                  <a:cubicBezTo>
                    <a:pt x="35" y="8"/>
                    <a:pt x="33" y="10"/>
                    <a:pt x="33" y="12"/>
                  </a:cubicBezTo>
                  <a:close/>
                  <a:moveTo>
                    <a:pt x="48" y="12"/>
                  </a:moveTo>
                  <a:cubicBezTo>
                    <a:pt x="48" y="14"/>
                    <a:pt x="50" y="16"/>
                    <a:pt x="52" y="16"/>
                  </a:cubicBezTo>
                  <a:cubicBezTo>
                    <a:pt x="55" y="16"/>
                    <a:pt x="57" y="14"/>
                    <a:pt x="57" y="12"/>
                  </a:cubicBezTo>
                  <a:cubicBezTo>
                    <a:pt x="57" y="10"/>
                    <a:pt x="55" y="8"/>
                    <a:pt x="52" y="8"/>
                  </a:cubicBezTo>
                  <a:cubicBezTo>
                    <a:pt x="50" y="8"/>
                    <a:pt x="48" y="10"/>
                    <a:pt x="48" y="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淘宝-想搞设计PPT(倒卖必究)-17">
              <a:extLst>
                <a:ext uri="{FF2B5EF4-FFF2-40B4-BE49-F238E27FC236}">
                  <a16:creationId xmlns:a16="http://schemas.microsoft.com/office/drawing/2014/main" id="{643AE3F4-B7A4-42EA-99BB-8AA7A0A77E70}"/>
                </a:ext>
              </a:extLst>
            </p:cNvPr>
            <p:cNvSpPr>
              <a:spLocks noEditPoints="1"/>
            </p:cNvSpPr>
            <p:nvPr/>
          </p:nvSpPr>
          <p:spPr bwMode="auto">
            <a:xfrm>
              <a:off x="1877803" y="2356067"/>
              <a:ext cx="321373" cy="322146"/>
            </a:xfrm>
            <a:custGeom>
              <a:avLst/>
              <a:gdLst>
                <a:gd name="T0" fmla="*/ 42 w 176"/>
                <a:gd name="T1" fmla="*/ 117 h 176"/>
                <a:gd name="T2" fmla="*/ 59 w 176"/>
                <a:gd name="T3" fmla="*/ 134 h 176"/>
                <a:gd name="T4" fmla="*/ 55 w 176"/>
                <a:gd name="T5" fmla="*/ 139 h 176"/>
                <a:gd name="T6" fmla="*/ 21 w 176"/>
                <a:gd name="T7" fmla="*/ 155 h 176"/>
                <a:gd name="T8" fmla="*/ 37 w 176"/>
                <a:gd name="T9" fmla="*/ 120 h 176"/>
                <a:gd name="T10" fmla="*/ 42 w 176"/>
                <a:gd name="T11" fmla="*/ 117 h 176"/>
                <a:gd name="T12" fmla="*/ 41 w 176"/>
                <a:gd name="T13" fmla="*/ 98 h 176"/>
                <a:gd name="T14" fmla="*/ 48 w 176"/>
                <a:gd name="T15" fmla="*/ 91 h 176"/>
                <a:gd name="T16" fmla="*/ 64 w 176"/>
                <a:gd name="T17" fmla="*/ 63 h 176"/>
                <a:gd name="T18" fmla="*/ 30 w 176"/>
                <a:gd name="T19" fmla="*/ 68 h 176"/>
                <a:gd name="T20" fmla="*/ 0 w 176"/>
                <a:gd name="T21" fmla="*/ 97 h 176"/>
                <a:gd name="T22" fmla="*/ 25 w 176"/>
                <a:gd name="T23" fmla="*/ 93 h 176"/>
                <a:gd name="T24" fmla="*/ 41 w 176"/>
                <a:gd name="T25" fmla="*/ 98 h 176"/>
                <a:gd name="T26" fmla="*/ 41 w 176"/>
                <a:gd name="T27" fmla="*/ 107 h 176"/>
                <a:gd name="T28" fmla="*/ 68 w 176"/>
                <a:gd name="T29" fmla="*/ 134 h 176"/>
                <a:gd name="T30" fmla="*/ 77 w 176"/>
                <a:gd name="T31" fmla="*/ 126 h 176"/>
                <a:gd name="T32" fmla="*/ 50 w 176"/>
                <a:gd name="T33" fmla="*/ 99 h 176"/>
                <a:gd name="T34" fmla="*/ 41 w 176"/>
                <a:gd name="T35" fmla="*/ 107 h 176"/>
                <a:gd name="T36" fmla="*/ 176 w 176"/>
                <a:gd name="T37" fmla="*/ 0 h 176"/>
                <a:gd name="T38" fmla="*/ 163 w 176"/>
                <a:gd name="T39" fmla="*/ 56 h 176"/>
                <a:gd name="T40" fmla="*/ 153 w 176"/>
                <a:gd name="T41" fmla="*/ 70 h 176"/>
                <a:gd name="T42" fmla="*/ 129 w 176"/>
                <a:gd name="T43" fmla="*/ 90 h 176"/>
                <a:gd name="T44" fmla="*/ 84 w 176"/>
                <a:gd name="T45" fmla="*/ 122 h 176"/>
                <a:gd name="T46" fmla="*/ 54 w 176"/>
                <a:gd name="T47" fmla="*/ 92 h 176"/>
                <a:gd name="T48" fmla="*/ 85 w 176"/>
                <a:gd name="T49" fmla="*/ 46 h 176"/>
                <a:gd name="T50" fmla="*/ 105 w 176"/>
                <a:gd name="T51" fmla="*/ 22 h 176"/>
                <a:gd name="T52" fmla="*/ 119 w 176"/>
                <a:gd name="T53" fmla="*/ 13 h 176"/>
                <a:gd name="T54" fmla="*/ 176 w 176"/>
                <a:gd name="T55" fmla="*/ 0 h 176"/>
                <a:gd name="T56" fmla="*/ 152 w 176"/>
                <a:gd name="T57" fmla="*/ 58 h 176"/>
                <a:gd name="T58" fmla="*/ 118 w 176"/>
                <a:gd name="T59" fmla="*/ 24 h 176"/>
                <a:gd name="T60" fmla="*/ 112 w 176"/>
                <a:gd name="T61" fmla="*/ 29 h 176"/>
                <a:gd name="T62" fmla="*/ 97 w 176"/>
                <a:gd name="T63" fmla="*/ 45 h 176"/>
                <a:gd name="T64" fmla="*/ 130 w 176"/>
                <a:gd name="T65" fmla="*/ 78 h 176"/>
                <a:gd name="T66" fmla="*/ 147 w 176"/>
                <a:gd name="T67" fmla="*/ 64 h 176"/>
                <a:gd name="T68" fmla="*/ 152 w 176"/>
                <a:gd name="T69" fmla="*/ 58 h 176"/>
                <a:gd name="T70" fmla="*/ 117 w 176"/>
                <a:gd name="T71" fmla="*/ 58 h 176"/>
                <a:gd name="T72" fmla="*/ 131 w 176"/>
                <a:gd name="T73" fmla="*/ 58 h 176"/>
                <a:gd name="T74" fmla="*/ 131 w 176"/>
                <a:gd name="T75" fmla="*/ 45 h 176"/>
                <a:gd name="T76" fmla="*/ 117 w 176"/>
                <a:gd name="T77" fmla="*/ 45 h 176"/>
                <a:gd name="T78" fmla="*/ 117 w 176"/>
                <a:gd name="T79" fmla="*/ 58 h 176"/>
                <a:gd name="T80" fmla="*/ 85 w 176"/>
                <a:gd name="T81" fmla="*/ 128 h 176"/>
                <a:gd name="T82" fmla="*/ 77 w 176"/>
                <a:gd name="T83" fmla="*/ 135 h 176"/>
                <a:gd name="T84" fmla="*/ 83 w 176"/>
                <a:gd name="T85" fmla="*/ 151 h 176"/>
                <a:gd name="T86" fmla="*/ 78 w 176"/>
                <a:gd name="T87" fmla="*/ 176 h 176"/>
                <a:gd name="T88" fmla="*/ 108 w 176"/>
                <a:gd name="T89" fmla="*/ 146 h 176"/>
                <a:gd name="T90" fmla="*/ 112 w 176"/>
                <a:gd name="T91" fmla="*/ 112 h 176"/>
                <a:gd name="T92" fmla="*/ 85 w 176"/>
                <a:gd name="T93" fmla="*/ 12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 h="176">
                  <a:moveTo>
                    <a:pt x="42" y="117"/>
                  </a:moveTo>
                  <a:cubicBezTo>
                    <a:pt x="59" y="134"/>
                    <a:pt x="59" y="134"/>
                    <a:pt x="59" y="134"/>
                  </a:cubicBezTo>
                  <a:cubicBezTo>
                    <a:pt x="58" y="135"/>
                    <a:pt x="57" y="137"/>
                    <a:pt x="55" y="139"/>
                  </a:cubicBezTo>
                  <a:cubicBezTo>
                    <a:pt x="50" y="144"/>
                    <a:pt x="21" y="155"/>
                    <a:pt x="21" y="155"/>
                  </a:cubicBezTo>
                  <a:cubicBezTo>
                    <a:pt x="21" y="155"/>
                    <a:pt x="31" y="126"/>
                    <a:pt x="37" y="120"/>
                  </a:cubicBezTo>
                  <a:cubicBezTo>
                    <a:pt x="38" y="119"/>
                    <a:pt x="40" y="117"/>
                    <a:pt x="42" y="117"/>
                  </a:cubicBezTo>
                  <a:close/>
                  <a:moveTo>
                    <a:pt x="41" y="98"/>
                  </a:moveTo>
                  <a:cubicBezTo>
                    <a:pt x="48" y="91"/>
                    <a:pt x="48" y="91"/>
                    <a:pt x="48" y="91"/>
                  </a:cubicBezTo>
                  <a:cubicBezTo>
                    <a:pt x="64" y="63"/>
                    <a:pt x="64" y="63"/>
                    <a:pt x="64" y="63"/>
                  </a:cubicBezTo>
                  <a:cubicBezTo>
                    <a:pt x="64" y="63"/>
                    <a:pt x="34" y="63"/>
                    <a:pt x="30" y="68"/>
                  </a:cubicBezTo>
                  <a:cubicBezTo>
                    <a:pt x="25" y="72"/>
                    <a:pt x="0" y="97"/>
                    <a:pt x="0" y="97"/>
                  </a:cubicBezTo>
                  <a:cubicBezTo>
                    <a:pt x="0" y="97"/>
                    <a:pt x="15" y="90"/>
                    <a:pt x="25" y="93"/>
                  </a:cubicBezTo>
                  <a:cubicBezTo>
                    <a:pt x="31" y="95"/>
                    <a:pt x="41" y="98"/>
                    <a:pt x="41" y="98"/>
                  </a:cubicBezTo>
                  <a:close/>
                  <a:moveTo>
                    <a:pt x="41" y="107"/>
                  </a:moveTo>
                  <a:cubicBezTo>
                    <a:pt x="68" y="134"/>
                    <a:pt x="68" y="134"/>
                    <a:pt x="68" y="134"/>
                  </a:cubicBezTo>
                  <a:cubicBezTo>
                    <a:pt x="77" y="126"/>
                    <a:pt x="77" y="126"/>
                    <a:pt x="77" y="126"/>
                  </a:cubicBezTo>
                  <a:cubicBezTo>
                    <a:pt x="50" y="99"/>
                    <a:pt x="50" y="99"/>
                    <a:pt x="50" y="99"/>
                  </a:cubicBezTo>
                  <a:lnTo>
                    <a:pt x="41" y="107"/>
                  </a:lnTo>
                  <a:close/>
                  <a:moveTo>
                    <a:pt x="176" y="0"/>
                  </a:moveTo>
                  <a:cubicBezTo>
                    <a:pt x="176" y="0"/>
                    <a:pt x="174" y="33"/>
                    <a:pt x="163" y="56"/>
                  </a:cubicBezTo>
                  <a:cubicBezTo>
                    <a:pt x="160" y="62"/>
                    <a:pt x="157" y="66"/>
                    <a:pt x="153" y="70"/>
                  </a:cubicBezTo>
                  <a:cubicBezTo>
                    <a:pt x="147" y="76"/>
                    <a:pt x="139" y="83"/>
                    <a:pt x="129" y="90"/>
                  </a:cubicBezTo>
                  <a:cubicBezTo>
                    <a:pt x="108" y="106"/>
                    <a:pt x="84" y="122"/>
                    <a:pt x="84" y="122"/>
                  </a:cubicBezTo>
                  <a:cubicBezTo>
                    <a:pt x="54" y="92"/>
                    <a:pt x="54" y="92"/>
                    <a:pt x="54" y="92"/>
                  </a:cubicBezTo>
                  <a:cubicBezTo>
                    <a:pt x="54" y="92"/>
                    <a:pt x="69" y="68"/>
                    <a:pt x="85" y="46"/>
                  </a:cubicBezTo>
                  <a:cubicBezTo>
                    <a:pt x="92" y="37"/>
                    <a:pt x="99" y="28"/>
                    <a:pt x="105" y="22"/>
                  </a:cubicBezTo>
                  <a:cubicBezTo>
                    <a:pt x="109" y="18"/>
                    <a:pt x="114" y="15"/>
                    <a:pt x="119" y="13"/>
                  </a:cubicBezTo>
                  <a:cubicBezTo>
                    <a:pt x="143" y="1"/>
                    <a:pt x="176" y="0"/>
                    <a:pt x="176" y="0"/>
                  </a:cubicBezTo>
                  <a:close/>
                  <a:moveTo>
                    <a:pt x="152" y="58"/>
                  </a:moveTo>
                  <a:cubicBezTo>
                    <a:pt x="118" y="24"/>
                    <a:pt x="118" y="24"/>
                    <a:pt x="118" y="24"/>
                  </a:cubicBezTo>
                  <a:cubicBezTo>
                    <a:pt x="115" y="25"/>
                    <a:pt x="113" y="27"/>
                    <a:pt x="112" y="29"/>
                  </a:cubicBezTo>
                  <a:cubicBezTo>
                    <a:pt x="108" y="33"/>
                    <a:pt x="103" y="38"/>
                    <a:pt x="97" y="45"/>
                  </a:cubicBezTo>
                  <a:cubicBezTo>
                    <a:pt x="130" y="78"/>
                    <a:pt x="130" y="78"/>
                    <a:pt x="130" y="78"/>
                  </a:cubicBezTo>
                  <a:cubicBezTo>
                    <a:pt x="137" y="73"/>
                    <a:pt x="143" y="68"/>
                    <a:pt x="147" y="64"/>
                  </a:cubicBezTo>
                  <a:cubicBezTo>
                    <a:pt x="149" y="62"/>
                    <a:pt x="150" y="60"/>
                    <a:pt x="152" y="58"/>
                  </a:cubicBezTo>
                  <a:close/>
                  <a:moveTo>
                    <a:pt x="117" y="58"/>
                  </a:moveTo>
                  <a:cubicBezTo>
                    <a:pt x="121" y="62"/>
                    <a:pt x="127" y="62"/>
                    <a:pt x="131" y="58"/>
                  </a:cubicBezTo>
                  <a:cubicBezTo>
                    <a:pt x="134" y="55"/>
                    <a:pt x="134" y="49"/>
                    <a:pt x="131" y="45"/>
                  </a:cubicBezTo>
                  <a:cubicBezTo>
                    <a:pt x="127" y="41"/>
                    <a:pt x="121" y="41"/>
                    <a:pt x="117" y="45"/>
                  </a:cubicBezTo>
                  <a:cubicBezTo>
                    <a:pt x="114" y="49"/>
                    <a:pt x="114" y="55"/>
                    <a:pt x="117" y="58"/>
                  </a:cubicBezTo>
                  <a:close/>
                  <a:moveTo>
                    <a:pt x="85" y="128"/>
                  </a:moveTo>
                  <a:cubicBezTo>
                    <a:pt x="77" y="135"/>
                    <a:pt x="77" y="135"/>
                    <a:pt x="77" y="135"/>
                  </a:cubicBezTo>
                  <a:cubicBezTo>
                    <a:pt x="77" y="135"/>
                    <a:pt x="81" y="145"/>
                    <a:pt x="83" y="151"/>
                  </a:cubicBezTo>
                  <a:cubicBezTo>
                    <a:pt x="86" y="161"/>
                    <a:pt x="78" y="176"/>
                    <a:pt x="78" y="176"/>
                  </a:cubicBezTo>
                  <a:cubicBezTo>
                    <a:pt x="78" y="176"/>
                    <a:pt x="104" y="150"/>
                    <a:pt x="108" y="146"/>
                  </a:cubicBezTo>
                  <a:cubicBezTo>
                    <a:pt x="112" y="141"/>
                    <a:pt x="112" y="112"/>
                    <a:pt x="112" y="112"/>
                  </a:cubicBezTo>
                  <a:lnTo>
                    <a:pt x="85" y="1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淘宝-想搞设计PPT(倒卖必究)-18">
              <a:extLst>
                <a:ext uri="{FF2B5EF4-FFF2-40B4-BE49-F238E27FC236}">
                  <a16:creationId xmlns:a16="http://schemas.microsoft.com/office/drawing/2014/main" id="{FAAA80BE-D534-4DF5-AADD-FCDEEC952381}"/>
                </a:ext>
              </a:extLst>
            </p:cNvPr>
            <p:cNvSpPr>
              <a:spLocks noEditPoints="1"/>
            </p:cNvSpPr>
            <p:nvPr/>
          </p:nvSpPr>
          <p:spPr bwMode="auto">
            <a:xfrm>
              <a:off x="9973896" y="2383492"/>
              <a:ext cx="359227" cy="267296"/>
            </a:xfrm>
            <a:custGeom>
              <a:avLst/>
              <a:gdLst>
                <a:gd name="T0" fmla="*/ 183 w 197"/>
                <a:gd name="T1" fmla="*/ 0 h 146"/>
                <a:gd name="T2" fmla="*/ 14 w 197"/>
                <a:gd name="T3" fmla="*/ 0 h 146"/>
                <a:gd name="T4" fmla="*/ 0 w 197"/>
                <a:gd name="T5" fmla="*/ 14 h 146"/>
                <a:gd name="T6" fmla="*/ 0 w 197"/>
                <a:gd name="T7" fmla="*/ 132 h 146"/>
                <a:gd name="T8" fmla="*/ 14 w 197"/>
                <a:gd name="T9" fmla="*/ 146 h 146"/>
                <a:gd name="T10" fmla="*/ 183 w 197"/>
                <a:gd name="T11" fmla="*/ 146 h 146"/>
                <a:gd name="T12" fmla="*/ 197 w 197"/>
                <a:gd name="T13" fmla="*/ 132 h 146"/>
                <a:gd name="T14" fmla="*/ 197 w 197"/>
                <a:gd name="T15" fmla="*/ 14 h 146"/>
                <a:gd name="T16" fmla="*/ 183 w 197"/>
                <a:gd name="T17" fmla="*/ 0 h 146"/>
                <a:gd name="T18" fmla="*/ 52 w 197"/>
                <a:gd name="T19" fmla="*/ 8 h 146"/>
                <a:gd name="T20" fmla="*/ 56 w 197"/>
                <a:gd name="T21" fmla="*/ 12 h 146"/>
                <a:gd name="T22" fmla="*/ 52 w 197"/>
                <a:gd name="T23" fmla="*/ 17 h 146"/>
                <a:gd name="T24" fmla="*/ 47 w 197"/>
                <a:gd name="T25" fmla="*/ 12 h 146"/>
                <a:gd name="T26" fmla="*/ 52 w 197"/>
                <a:gd name="T27" fmla="*/ 8 h 146"/>
                <a:gd name="T28" fmla="*/ 37 w 197"/>
                <a:gd name="T29" fmla="*/ 8 h 146"/>
                <a:gd name="T30" fmla="*/ 41 w 197"/>
                <a:gd name="T31" fmla="*/ 12 h 146"/>
                <a:gd name="T32" fmla="*/ 37 w 197"/>
                <a:gd name="T33" fmla="*/ 17 h 146"/>
                <a:gd name="T34" fmla="*/ 32 w 197"/>
                <a:gd name="T35" fmla="*/ 12 h 146"/>
                <a:gd name="T36" fmla="*/ 37 w 197"/>
                <a:gd name="T37" fmla="*/ 8 h 146"/>
                <a:gd name="T38" fmla="*/ 21 w 197"/>
                <a:gd name="T39" fmla="*/ 8 h 146"/>
                <a:gd name="T40" fmla="*/ 26 w 197"/>
                <a:gd name="T41" fmla="*/ 12 h 146"/>
                <a:gd name="T42" fmla="*/ 21 w 197"/>
                <a:gd name="T43" fmla="*/ 17 h 146"/>
                <a:gd name="T44" fmla="*/ 17 w 197"/>
                <a:gd name="T45" fmla="*/ 12 h 146"/>
                <a:gd name="T46" fmla="*/ 21 w 197"/>
                <a:gd name="T47" fmla="*/ 8 h 146"/>
                <a:gd name="T48" fmla="*/ 185 w 197"/>
                <a:gd name="T49" fmla="*/ 125 h 146"/>
                <a:gd name="T50" fmla="*/ 12 w 197"/>
                <a:gd name="T51" fmla="*/ 125 h 146"/>
                <a:gd name="T52" fmla="*/ 12 w 197"/>
                <a:gd name="T53" fmla="*/ 20 h 146"/>
                <a:gd name="T54" fmla="*/ 185 w 197"/>
                <a:gd name="T55" fmla="*/ 20 h 146"/>
                <a:gd name="T56" fmla="*/ 185 w 197"/>
                <a:gd name="T57" fmla="*/ 125 h 146"/>
                <a:gd name="T58" fmla="*/ 84 w 197"/>
                <a:gd name="T59" fmla="*/ 47 h 146"/>
                <a:gd name="T60" fmla="*/ 99 w 197"/>
                <a:gd name="T61" fmla="*/ 33 h 146"/>
                <a:gd name="T62" fmla="*/ 113 w 197"/>
                <a:gd name="T63" fmla="*/ 47 h 146"/>
                <a:gd name="T64" fmla="*/ 99 w 197"/>
                <a:gd name="T65" fmla="*/ 61 h 146"/>
                <a:gd name="T66" fmla="*/ 84 w 197"/>
                <a:gd name="T67" fmla="*/ 47 h 146"/>
                <a:gd name="T68" fmla="*/ 75 w 197"/>
                <a:gd name="T69" fmla="*/ 91 h 146"/>
                <a:gd name="T70" fmla="*/ 73 w 197"/>
                <a:gd name="T71" fmla="*/ 68 h 146"/>
                <a:gd name="T72" fmla="*/ 87 w 197"/>
                <a:gd name="T73" fmla="*/ 65 h 146"/>
                <a:gd name="T74" fmla="*/ 99 w 197"/>
                <a:gd name="T75" fmla="*/ 63 h 146"/>
                <a:gd name="T76" fmla="*/ 109 w 197"/>
                <a:gd name="T77" fmla="*/ 65 h 146"/>
                <a:gd name="T78" fmla="*/ 124 w 197"/>
                <a:gd name="T79" fmla="*/ 68 h 146"/>
                <a:gd name="T80" fmla="*/ 121 w 197"/>
                <a:gd name="T81" fmla="*/ 91 h 146"/>
                <a:gd name="T82" fmla="*/ 115 w 197"/>
                <a:gd name="T83" fmla="*/ 101 h 146"/>
                <a:gd name="T84" fmla="*/ 115 w 197"/>
                <a:gd name="T85" fmla="*/ 112 h 146"/>
                <a:gd name="T86" fmla="*/ 99 w 197"/>
                <a:gd name="T87" fmla="*/ 114 h 146"/>
                <a:gd name="T88" fmla="*/ 82 w 197"/>
                <a:gd name="T89" fmla="*/ 112 h 146"/>
                <a:gd name="T90" fmla="*/ 82 w 197"/>
                <a:gd name="T91" fmla="*/ 101 h 146"/>
                <a:gd name="T92" fmla="*/ 75 w 197"/>
                <a:gd name="T93"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 h="146">
                  <a:moveTo>
                    <a:pt x="183" y="0"/>
                  </a:moveTo>
                  <a:cubicBezTo>
                    <a:pt x="14" y="0"/>
                    <a:pt x="14" y="0"/>
                    <a:pt x="14" y="0"/>
                  </a:cubicBezTo>
                  <a:cubicBezTo>
                    <a:pt x="6" y="0"/>
                    <a:pt x="0" y="7"/>
                    <a:pt x="0" y="14"/>
                  </a:cubicBezTo>
                  <a:cubicBezTo>
                    <a:pt x="0" y="132"/>
                    <a:pt x="0" y="132"/>
                    <a:pt x="0" y="132"/>
                  </a:cubicBezTo>
                  <a:cubicBezTo>
                    <a:pt x="0" y="140"/>
                    <a:pt x="6" y="146"/>
                    <a:pt x="14" y="146"/>
                  </a:cubicBezTo>
                  <a:cubicBezTo>
                    <a:pt x="183" y="146"/>
                    <a:pt x="183" y="146"/>
                    <a:pt x="183" y="146"/>
                  </a:cubicBezTo>
                  <a:cubicBezTo>
                    <a:pt x="191" y="146"/>
                    <a:pt x="197" y="140"/>
                    <a:pt x="197" y="132"/>
                  </a:cubicBezTo>
                  <a:cubicBezTo>
                    <a:pt x="197" y="14"/>
                    <a:pt x="197" y="14"/>
                    <a:pt x="197" y="14"/>
                  </a:cubicBezTo>
                  <a:cubicBezTo>
                    <a:pt x="197" y="7"/>
                    <a:pt x="191" y="0"/>
                    <a:pt x="183" y="0"/>
                  </a:cubicBezTo>
                  <a:close/>
                  <a:moveTo>
                    <a:pt x="52" y="8"/>
                  </a:moveTo>
                  <a:cubicBezTo>
                    <a:pt x="54" y="8"/>
                    <a:pt x="56" y="10"/>
                    <a:pt x="56" y="12"/>
                  </a:cubicBezTo>
                  <a:cubicBezTo>
                    <a:pt x="56" y="15"/>
                    <a:pt x="54" y="17"/>
                    <a:pt x="52" y="17"/>
                  </a:cubicBezTo>
                  <a:cubicBezTo>
                    <a:pt x="49" y="17"/>
                    <a:pt x="47" y="15"/>
                    <a:pt x="47" y="12"/>
                  </a:cubicBezTo>
                  <a:cubicBezTo>
                    <a:pt x="47" y="10"/>
                    <a:pt x="49" y="8"/>
                    <a:pt x="52" y="8"/>
                  </a:cubicBezTo>
                  <a:close/>
                  <a:moveTo>
                    <a:pt x="37" y="8"/>
                  </a:moveTo>
                  <a:cubicBezTo>
                    <a:pt x="39" y="8"/>
                    <a:pt x="41" y="10"/>
                    <a:pt x="41" y="12"/>
                  </a:cubicBezTo>
                  <a:cubicBezTo>
                    <a:pt x="41" y="15"/>
                    <a:pt x="39" y="17"/>
                    <a:pt x="37" y="17"/>
                  </a:cubicBezTo>
                  <a:cubicBezTo>
                    <a:pt x="34" y="17"/>
                    <a:pt x="32" y="15"/>
                    <a:pt x="32" y="12"/>
                  </a:cubicBezTo>
                  <a:cubicBezTo>
                    <a:pt x="32" y="10"/>
                    <a:pt x="34" y="8"/>
                    <a:pt x="37" y="8"/>
                  </a:cubicBezTo>
                  <a:close/>
                  <a:moveTo>
                    <a:pt x="21" y="8"/>
                  </a:moveTo>
                  <a:cubicBezTo>
                    <a:pt x="24" y="8"/>
                    <a:pt x="26" y="10"/>
                    <a:pt x="26" y="12"/>
                  </a:cubicBezTo>
                  <a:cubicBezTo>
                    <a:pt x="26" y="15"/>
                    <a:pt x="24" y="17"/>
                    <a:pt x="21" y="17"/>
                  </a:cubicBezTo>
                  <a:cubicBezTo>
                    <a:pt x="19" y="17"/>
                    <a:pt x="17" y="15"/>
                    <a:pt x="17" y="12"/>
                  </a:cubicBezTo>
                  <a:cubicBezTo>
                    <a:pt x="17" y="10"/>
                    <a:pt x="19" y="8"/>
                    <a:pt x="21" y="8"/>
                  </a:cubicBezTo>
                  <a:close/>
                  <a:moveTo>
                    <a:pt x="185" y="125"/>
                  </a:moveTo>
                  <a:cubicBezTo>
                    <a:pt x="12" y="125"/>
                    <a:pt x="12" y="125"/>
                    <a:pt x="12" y="125"/>
                  </a:cubicBezTo>
                  <a:cubicBezTo>
                    <a:pt x="12" y="20"/>
                    <a:pt x="12" y="20"/>
                    <a:pt x="12" y="20"/>
                  </a:cubicBezTo>
                  <a:cubicBezTo>
                    <a:pt x="185" y="20"/>
                    <a:pt x="185" y="20"/>
                    <a:pt x="185" y="20"/>
                  </a:cubicBezTo>
                  <a:lnTo>
                    <a:pt x="185" y="125"/>
                  </a:lnTo>
                  <a:close/>
                  <a:moveTo>
                    <a:pt x="84" y="47"/>
                  </a:moveTo>
                  <a:cubicBezTo>
                    <a:pt x="84" y="39"/>
                    <a:pt x="90" y="33"/>
                    <a:pt x="99" y="33"/>
                  </a:cubicBezTo>
                  <a:cubicBezTo>
                    <a:pt x="106" y="33"/>
                    <a:pt x="113" y="39"/>
                    <a:pt x="113" y="47"/>
                  </a:cubicBezTo>
                  <a:cubicBezTo>
                    <a:pt x="113" y="55"/>
                    <a:pt x="106" y="61"/>
                    <a:pt x="99" y="61"/>
                  </a:cubicBezTo>
                  <a:cubicBezTo>
                    <a:pt x="90" y="61"/>
                    <a:pt x="84" y="55"/>
                    <a:pt x="84" y="47"/>
                  </a:cubicBezTo>
                  <a:close/>
                  <a:moveTo>
                    <a:pt x="75" y="91"/>
                  </a:moveTo>
                  <a:cubicBezTo>
                    <a:pt x="74" y="87"/>
                    <a:pt x="73" y="68"/>
                    <a:pt x="73" y="68"/>
                  </a:cubicBezTo>
                  <a:cubicBezTo>
                    <a:pt x="73" y="68"/>
                    <a:pt x="78" y="66"/>
                    <a:pt x="87" y="65"/>
                  </a:cubicBezTo>
                  <a:cubicBezTo>
                    <a:pt x="89" y="65"/>
                    <a:pt x="93" y="63"/>
                    <a:pt x="99" y="63"/>
                  </a:cubicBezTo>
                  <a:cubicBezTo>
                    <a:pt x="104" y="63"/>
                    <a:pt x="108" y="65"/>
                    <a:pt x="109" y="65"/>
                  </a:cubicBezTo>
                  <a:cubicBezTo>
                    <a:pt x="119" y="66"/>
                    <a:pt x="124" y="68"/>
                    <a:pt x="124" y="68"/>
                  </a:cubicBezTo>
                  <a:cubicBezTo>
                    <a:pt x="124" y="68"/>
                    <a:pt x="123" y="87"/>
                    <a:pt x="121" y="91"/>
                  </a:cubicBezTo>
                  <a:cubicBezTo>
                    <a:pt x="120" y="95"/>
                    <a:pt x="115" y="97"/>
                    <a:pt x="115" y="101"/>
                  </a:cubicBezTo>
                  <a:cubicBezTo>
                    <a:pt x="115" y="112"/>
                    <a:pt x="115" y="112"/>
                    <a:pt x="115" y="112"/>
                  </a:cubicBezTo>
                  <a:cubicBezTo>
                    <a:pt x="115" y="112"/>
                    <a:pt x="107" y="114"/>
                    <a:pt x="99" y="114"/>
                  </a:cubicBezTo>
                  <a:cubicBezTo>
                    <a:pt x="90" y="114"/>
                    <a:pt x="82" y="112"/>
                    <a:pt x="82" y="112"/>
                  </a:cubicBezTo>
                  <a:cubicBezTo>
                    <a:pt x="82" y="101"/>
                    <a:pt x="82" y="101"/>
                    <a:pt x="82" y="101"/>
                  </a:cubicBezTo>
                  <a:cubicBezTo>
                    <a:pt x="82" y="97"/>
                    <a:pt x="77" y="95"/>
                    <a:pt x="75" y="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淘宝-想搞设计PPT(倒卖必究)-19">
              <a:extLst>
                <a:ext uri="{FF2B5EF4-FFF2-40B4-BE49-F238E27FC236}">
                  <a16:creationId xmlns:a16="http://schemas.microsoft.com/office/drawing/2014/main" id="{207BAA25-CFAB-4932-89D4-819035CCC431}"/>
                </a:ext>
              </a:extLst>
            </p:cNvPr>
            <p:cNvSpPr/>
            <p:nvPr/>
          </p:nvSpPr>
          <p:spPr>
            <a:xfrm>
              <a:off x="3714147" y="4085882"/>
              <a:ext cx="708120" cy="708120"/>
            </a:xfrm>
            <a:prstGeom prst="ellipse">
              <a:avLst/>
            </a:prstGeom>
            <a:solidFill>
              <a:srgbClr val="1F79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dirty="0">
                <a:solidFill>
                  <a:schemeClr val="tx1"/>
                </a:solidFill>
              </a:endParaRPr>
            </a:p>
          </p:txBody>
        </p:sp>
        <p:sp>
          <p:nvSpPr>
            <p:cNvPr id="20" name="淘宝-想搞设计PPT(倒卖必究)-20">
              <a:extLst>
                <a:ext uri="{FF2B5EF4-FFF2-40B4-BE49-F238E27FC236}">
                  <a16:creationId xmlns:a16="http://schemas.microsoft.com/office/drawing/2014/main" id="{43BB9927-CDA6-4381-90BA-0310E2FE20DE}"/>
                </a:ext>
              </a:extLst>
            </p:cNvPr>
            <p:cNvSpPr/>
            <p:nvPr/>
          </p:nvSpPr>
          <p:spPr>
            <a:xfrm>
              <a:off x="7762029" y="4085882"/>
              <a:ext cx="708120" cy="708120"/>
            </a:xfrm>
            <a:prstGeom prst="ellipse">
              <a:avLst/>
            </a:prstGeom>
            <a:solidFill>
              <a:srgbClr val="1F79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solidFill>
                  <a:schemeClr val="tx1"/>
                </a:solidFill>
              </a:endParaRPr>
            </a:p>
          </p:txBody>
        </p:sp>
        <p:sp>
          <p:nvSpPr>
            <p:cNvPr id="21" name="淘宝-想搞设计PPT(倒卖必究)-21">
              <a:extLst>
                <a:ext uri="{FF2B5EF4-FFF2-40B4-BE49-F238E27FC236}">
                  <a16:creationId xmlns:a16="http://schemas.microsoft.com/office/drawing/2014/main" id="{BE15B68B-1D0F-4A4B-8E21-3F57FAC232D4}"/>
                </a:ext>
              </a:extLst>
            </p:cNvPr>
            <p:cNvSpPr>
              <a:spLocks noEditPoints="1"/>
            </p:cNvSpPr>
            <p:nvPr/>
          </p:nvSpPr>
          <p:spPr bwMode="auto">
            <a:xfrm>
              <a:off x="7931476" y="4248633"/>
              <a:ext cx="369227" cy="369956"/>
            </a:xfrm>
            <a:custGeom>
              <a:avLst/>
              <a:gdLst>
                <a:gd name="T0" fmla="*/ 165 w 214"/>
                <a:gd name="T1" fmla="*/ 49 h 214"/>
                <a:gd name="T2" fmla="*/ 196 w 214"/>
                <a:gd name="T3" fmla="*/ 107 h 214"/>
                <a:gd name="T4" fmla="*/ 188 w 214"/>
                <a:gd name="T5" fmla="*/ 119 h 214"/>
                <a:gd name="T6" fmla="*/ 214 w 214"/>
                <a:gd name="T7" fmla="*/ 107 h 214"/>
                <a:gd name="T8" fmla="*/ 0 w 214"/>
                <a:gd name="T9" fmla="*/ 107 h 214"/>
                <a:gd name="T10" fmla="*/ 214 w 214"/>
                <a:gd name="T11" fmla="*/ 107 h 214"/>
                <a:gd name="T12" fmla="*/ 20 w 214"/>
                <a:gd name="T13" fmla="*/ 143 h 214"/>
                <a:gd name="T14" fmla="*/ 38 w 214"/>
                <a:gd name="T15" fmla="*/ 132 h 214"/>
                <a:gd name="T16" fmla="*/ 154 w 214"/>
                <a:gd name="T17" fmla="*/ 127 h 214"/>
                <a:gd name="T18" fmla="*/ 189 w 214"/>
                <a:gd name="T19" fmla="*/ 139 h 214"/>
                <a:gd name="T20" fmla="*/ 200 w 214"/>
                <a:gd name="T21" fmla="*/ 107 h 214"/>
                <a:gd name="T22" fmla="*/ 13 w 214"/>
                <a:gd name="T23" fmla="*/ 107 h 214"/>
                <a:gd name="T24" fmla="*/ 128 w 214"/>
                <a:gd name="T25" fmla="*/ 142 h 214"/>
                <a:gd name="T26" fmla="*/ 80 w 214"/>
                <a:gd name="T27" fmla="*/ 148 h 214"/>
                <a:gd name="T28" fmla="*/ 85 w 214"/>
                <a:gd name="T29" fmla="*/ 154 h 214"/>
                <a:gd name="T30" fmla="*/ 133 w 214"/>
                <a:gd name="T31" fmla="*/ 149 h 214"/>
                <a:gd name="T32" fmla="*/ 107 w 214"/>
                <a:gd name="T33" fmla="*/ 122 h 214"/>
                <a:gd name="T34" fmla="*/ 150 w 214"/>
                <a:gd name="T35" fmla="*/ 109 h 214"/>
                <a:gd name="T36" fmla="*/ 119 w 214"/>
                <a:gd name="T37" fmla="*/ 99 h 214"/>
                <a:gd name="T38" fmla="*/ 92 w 214"/>
                <a:gd name="T39" fmla="*/ 107 h 214"/>
                <a:gd name="T40" fmla="*/ 107 w 214"/>
                <a:gd name="T41" fmla="*/ 45 h 214"/>
                <a:gd name="T42" fmla="*/ 111 w 214"/>
                <a:gd name="T43" fmla="*/ 34 h 214"/>
                <a:gd name="T44" fmla="*/ 103 w 214"/>
                <a:gd name="T45" fmla="*/ 34 h 214"/>
                <a:gd name="T46" fmla="*/ 107 w 214"/>
                <a:gd name="T47" fmla="*/ 45 h 214"/>
                <a:gd name="T48" fmla="*/ 172 w 214"/>
                <a:gd name="T49" fmla="*/ 103 h 214"/>
                <a:gd name="T50" fmla="*/ 172 w 214"/>
                <a:gd name="T51" fmla="*/ 111 h 214"/>
                <a:gd name="T52" fmla="*/ 183 w 214"/>
                <a:gd name="T53" fmla="*/ 107 h 214"/>
                <a:gd name="T54" fmla="*/ 34 w 214"/>
                <a:gd name="T55" fmla="*/ 111 h 214"/>
                <a:gd name="T56" fmla="*/ 45 w 214"/>
                <a:gd name="T57" fmla="*/ 107 h 214"/>
                <a:gd name="T58" fmla="*/ 34 w 214"/>
                <a:gd name="T59" fmla="*/ 103 h 214"/>
                <a:gd name="T60" fmla="*/ 34 w 214"/>
                <a:gd name="T61" fmla="*/ 111 h 214"/>
                <a:gd name="T62" fmla="*/ 60 w 214"/>
                <a:gd name="T63" fmla="*/ 64 h 214"/>
                <a:gd name="T64" fmla="*/ 63 w 214"/>
                <a:gd name="T65" fmla="*/ 58 h 214"/>
                <a:gd name="T66" fmla="*/ 53 w 214"/>
                <a:gd name="T67" fmla="*/ 53 h 214"/>
                <a:gd name="T68" fmla="*/ 58 w 214"/>
                <a:gd name="T69" fmla="*/ 63 h 214"/>
                <a:gd name="T70" fmla="*/ 156 w 214"/>
                <a:gd name="T71" fmla="*/ 63 h 214"/>
                <a:gd name="T72" fmla="*/ 161 w 214"/>
                <a:gd name="T73" fmla="*/ 53 h 214"/>
                <a:gd name="T74" fmla="*/ 150 w 214"/>
                <a:gd name="T75" fmla="*/ 58 h 214"/>
                <a:gd name="T76" fmla="*/ 153 w 214"/>
                <a:gd name="T77" fmla="*/ 6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4" h="214">
                  <a:moveTo>
                    <a:pt x="189" y="107"/>
                  </a:moveTo>
                  <a:cubicBezTo>
                    <a:pt x="189" y="85"/>
                    <a:pt x="180" y="64"/>
                    <a:pt x="165" y="49"/>
                  </a:cubicBezTo>
                  <a:cubicBezTo>
                    <a:pt x="170" y="43"/>
                    <a:pt x="170" y="43"/>
                    <a:pt x="170" y="43"/>
                  </a:cubicBezTo>
                  <a:cubicBezTo>
                    <a:pt x="187" y="60"/>
                    <a:pt x="196" y="83"/>
                    <a:pt x="196" y="107"/>
                  </a:cubicBezTo>
                  <a:cubicBezTo>
                    <a:pt x="196" y="111"/>
                    <a:pt x="196" y="116"/>
                    <a:pt x="196" y="120"/>
                  </a:cubicBezTo>
                  <a:cubicBezTo>
                    <a:pt x="188" y="119"/>
                    <a:pt x="188" y="119"/>
                    <a:pt x="188" y="119"/>
                  </a:cubicBezTo>
                  <a:cubicBezTo>
                    <a:pt x="188" y="115"/>
                    <a:pt x="189" y="111"/>
                    <a:pt x="189" y="107"/>
                  </a:cubicBezTo>
                  <a:moveTo>
                    <a:pt x="214" y="107"/>
                  </a:moveTo>
                  <a:cubicBezTo>
                    <a:pt x="214" y="166"/>
                    <a:pt x="166" y="214"/>
                    <a:pt x="107" y="214"/>
                  </a:cubicBezTo>
                  <a:cubicBezTo>
                    <a:pt x="48" y="214"/>
                    <a:pt x="0" y="166"/>
                    <a:pt x="0" y="107"/>
                  </a:cubicBezTo>
                  <a:cubicBezTo>
                    <a:pt x="0" y="48"/>
                    <a:pt x="48" y="0"/>
                    <a:pt x="107" y="0"/>
                  </a:cubicBezTo>
                  <a:cubicBezTo>
                    <a:pt x="166" y="0"/>
                    <a:pt x="214" y="48"/>
                    <a:pt x="214" y="107"/>
                  </a:cubicBezTo>
                  <a:moveTo>
                    <a:pt x="13" y="107"/>
                  </a:moveTo>
                  <a:cubicBezTo>
                    <a:pt x="13" y="120"/>
                    <a:pt x="16" y="132"/>
                    <a:pt x="20" y="143"/>
                  </a:cubicBezTo>
                  <a:cubicBezTo>
                    <a:pt x="21" y="142"/>
                    <a:pt x="23" y="140"/>
                    <a:pt x="25" y="139"/>
                  </a:cubicBezTo>
                  <a:cubicBezTo>
                    <a:pt x="38" y="132"/>
                    <a:pt x="38" y="132"/>
                    <a:pt x="38" y="132"/>
                  </a:cubicBezTo>
                  <a:cubicBezTo>
                    <a:pt x="44" y="129"/>
                    <a:pt x="53" y="127"/>
                    <a:pt x="60" y="127"/>
                  </a:cubicBezTo>
                  <a:cubicBezTo>
                    <a:pt x="154" y="127"/>
                    <a:pt x="154" y="127"/>
                    <a:pt x="154" y="127"/>
                  </a:cubicBezTo>
                  <a:cubicBezTo>
                    <a:pt x="160" y="127"/>
                    <a:pt x="170" y="129"/>
                    <a:pt x="176" y="132"/>
                  </a:cubicBezTo>
                  <a:cubicBezTo>
                    <a:pt x="189" y="139"/>
                    <a:pt x="189" y="139"/>
                    <a:pt x="189" y="139"/>
                  </a:cubicBezTo>
                  <a:cubicBezTo>
                    <a:pt x="190" y="140"/>
                    <a:pt x="192" y="141"/>
                    <a:pt x="193" y="143"/>
                  </a:cubicBezTo>
                  <a:cubicBezTo>
                    <a:pt x="198" y="132"/>
                    <a:pt x="200" y="120"/>
                    <a:pt x="200" y="107"/>
                  </a:cubicBezTo>
                  <a:cubicBezTo>
                    <a:pt x="200" y="55"/>
                    <a:pt x="158" y="13"/>
                    <a:pt x="107" y="13"/>
                  </a:cubicBezTo>
                  <a:cubicBezTo>
                    <a:pt x="55" y="13"/>
                    <a:pt x="13" y="55"/>
                    <a:pt x="13" y="107"/>
                  </a:cubicBezTo>
                  <a:moveTo>
                    <a:pt x="133" y="148"/>
                  </a:moveTo>
                  <a:cubicBezTo>
                    <a:pt x="133" y="145"/>
                    <a:pt x="131" y="142"/>
                    <a:pt x="128" y="142"/>
                  </a:cubicBezTo>
                  <a:cubicBezTo>
                    <a:pt x="85" y="142"/>
                    <a:pt x="85" y="142"/>
                    <a:pt x="85" y="142"/>
                  </a:cubicBezTo>
                  <a:cubicBezTo>
                    <a:pt x="82" y="142"/>
                    <a:pt x="80" y="145"/>
                    <a:pt x="80" y="148"/>
                  </a:cubicBezTo>
                  <a:cubicBezTo>
                    <a:pt x="80" y="149"/>
                    <a:pt x="80" y="149"/>
                    <a:pt x="80" y="149"/>
                  </a:cubicBezTo>
                  <a:cubicBezTo>
                    <a:pt x="80" y="152"/>
                    <a:pt x="82" y="154"/>
                    <a:pt x="85" y="154"/>
                  </a:cubicBezTo>
                  <a:cubicBezTo>
                    <a:pt x="128" y="154"/>
                    <a:pt x="128" y="154"/>
                    <a:pt x="128" y="154"/>
                  </a:cubicBezTo>
                  <a:cubicBezTo>
                    <a:pt x="131" y="154"/>
                    <a:pt x="133" y="152"/>
                    <a:pt x="133" y="149"/>
                  </a:cubicBezTo>
                  <a:lnTo>
                    <a:pt x="133" y="148"/>
                  </a:lnTo>
                  <a:close/>
                  <a:moveTo>
                    <a:pt x="107" y="122"/>
                  </a:moveTo>
                  <a:cubicBezTo>
                    <a:pt x="112" y="122"/>
                    <a:pt x="117" y="119"/>
                    <a:pt x="119" y="115"/>
                  </a:cubicBezTo>
                  <a:cubicBezTo>
                    <a:pt x="132" y="112"/>
                    <a:pt x="150" y="109"/>
                    <a:pt x="150" y="109"/>
                  </a:cubicBezTo>
                  <a:cubicBezTo>
                    <a:pt x="156" y="108"/>
                    <a:pt x="156" y="106"/>
                    <a:pt x="150" y="105"/>
                  </a:cubicBezTo>
                  <a:cubicBezTo>
                    <a:pt x="150" y="105"/>
                    <a:pt x="132" y="101"/>
                    <a:pt x="119" y="99"/>
                  </a:cubicBezTo>
                  <a:cubicBezTo>
                    <a:pt x="117" y="95"/>
                    <a:pt x="112" y="92"/>
                    <a:pt x="107" y="92"/>
                  </a:cubicBezTo>
                  <a:cubicBezTo>
                    <a:pt x="98" y="92"/>
                    <a:pt x="92" y="98"/>
                    <a:pt x="92" y="107"/>
                  </a:cubicBezTo>
                  <a:cubicBezTo>
                    <a:pt x="92" y="115"/>
                    <a:pt x="98" y="122"/>
                    <a:pt x="107" y="122"/>
                  </a:cubicBezTo>
                  <a:moveTo>
                    <a:pt x="107" y="45"/>
                  </a:moveTo>
                  <a:cubicBezTo>
                    <a:pt x="109" y="45"/>
                    <a:pt x="111" y="43"/>
                    <a:pt x="111" y="41"/>
                  </a:cubicBezTo>
                  <a:cubicBezTo>
                    <a:pt x="111" y="34"/>
                    <a:pt x="111" y="34"/>
                    <a:pt x="111" y="34"/>
                  </a:cubicBezTo>
                  <a:cubicBezTo>
                    <a:pt x="111" y="32"/>
                    <a:pt x="109" y="30"/>
                    <a:pt x="107" y="30"/>
                  </a:cubicBezTo>
                  <a:cubicBezTo>
                    <a:pt x="105" y="30"/>
                    <a:pt x="103" y="32"/>
                    <a:pt x="103" y="34"/>
                  </a:cubicBezTo>
                  <a:cubicBezTo>
                    <a:pt x="103" y="41"/>
                    <a:pt x="103" y="41"/>
                    <a:pt x="103" y="41"/>
                  </a:cubicBezTo>
                  <a:cubicBezTo>
                    <a:pt x="103" y="43"/>
                    <a:pt x="105" y="45"/>
                    <a:pt x="107" y="45"/>
                  </a:cubicBezTo>
                  <a:moveTo>
                    <a:pt x="179" y="103"/>
                  </a:moveTo>
                  <a:cubicBezTo>
                    <a:pt x="172" y="103"/>
                    <a:pt x="172" y="103"/>
                    <a:pt x="172" y="103"/>
                  </a:cubicBezTo>
                  <a:cubicBezTo>
                    <a:pt x="170" y="103"/>
                    <a:pt x="168" y="105"/>
                    <a:pt x="168" y="107"/>
                  </a:cubicBezTo>
                  <a:cubicBezTo>
                    <a:pt x="168" y="109"/>
                    <a:pt x="170" y="111"/>
                    <a:pt x="172" y="111"/>
                  </a:cubicBezTo>
                  <a:cubicBezTo>
                    <a:pt x="179" y="111"/>
                    <a:pt x="179" y="111"/>
                    <a:pt x="179" y="111"/>
                  </a:cubicBezTo>
                  <a:cubicBezTo>
                    <a:pt x="181" y="111"/>
                    <a:pt x="183" y="109"/>
                    <a:pt x="183" y="107"/>
                  </a:cubicBezTo>
                  <a:cubicBezTo>
                    <a:pt x="183" y="105"/>
                    <a:pt x="181" y="103"/>
                    <a:pt x="179" y="103"/>
                  </a:cubicBezTo>
                  <a:moveTo>
                    <a:pt x="34" y="111"/>
                  </a:moveTo>
                  <a:cubicBezTo>
                    <a:pt x="41" y="111"/>
                    <a:pt x="41" y="111"/>
                    <a:pt x="41" y="111"/>
                  </a:cubicBezTo>
                  <a:cubicBezTo>
                    <a:pt x="43" y="111"/>
                    <a:pt x="45" y="109"/>
                    <a:pt x="45" y="107"/>
                  </a:cubicBezTo>
                  <a:cubicBezTo>
                    <a:pt x="45" y="105"/>
                    <a:pt x="43" y="103"/>
                    <a:pt x="41" y="103"/>
                  </a:cubicBezTo>
                  <a:cubicBezTo>
                    <a:pt x="34" y="103"/>
                    <a:pt x="34" y="103"/>
                    <a:pt x="34" y="103"/>
                  </a:cubicBezTo>
                  <a:cubicBezTo>
                    <a:pt x="32" y="103"/>
                    <a:pt x="30" y="105"/>
                    <a:pt x="30" y="107"/>
                  </a:cubicBezTo>
                  <a:cubicBezTo>
                    <a:pt x="30" y="109"/>
                    <a:pt x="32" y="111"/>
                    <a:pt x="34" y="111"/>
                  </a:cubicBezTo>
                  <a:moveTo>
                    <a:pt x="58" y="63"/>
                  </a:moveTo>
                  <a:cubicBezTo>
                    <a:pt x="58" y="64"/>
                    <a:pt x="59" y="64"/>
                    <a:pt x="60" y="64"/>
                  </a:cubicBezTo>
                  <a:cubicBezTo>
                    <a:pt x="61" y="64"/>
                    <a:pt x="62" y="64"/>
                    <a:pt x="63" y="63"/>
                  </a:cubicBezTo>
                  <a:cubicBezTo>
                    <a:pt x="65" y="62"/>
                    <a:pt x="65" y="59"/>
                    <a:pt x="63" y="58"/>
                  </a:cubicBezTo>
                  <a:cubicBezTo>
                    <a:pt x="58" y="53"/>
                    <a:pt x="58" y="53"/>
                    <a:pt x="58" y="53"/>
                  </a:cubicBezTo>
                  <a:cubicBezTo>
                    <a:pt x="57" y="51"/>
                    <a:pt x="54" y="51"/>
                    <a:pt x="53" y="53"/>
                  </a:cubicBezTo>
                  <a:cubicBezTo>
                    <a:pt x="51" y="54"/>
                    <a:pt x="51" y="57"/>
                    <a:pt x="53" y="58"/>
                  </a:cubicBezTo>
                  <a:lnTo>
                    <a:pt x="58" y="63"/>
                  </a:lnTo>
                  <a:close/>
                  <a:moveTo>
                    <a:pt x="153" y="64"/>
                  </a:moveTo>
                  <a:cubicBezTo>
                    <a:pt x="154" y="64"/>
                    <a:pt x="155" y="64"/>
                    <a:pt x="156" y="63"/>
                  </a:cubicBezTo>
                  <a:cubicBezTo>
                    <a:pt x="161" y="58"/>
                    <a:pt x="161" y="58"/>
                    <a:pt x="161" y="58"/>
                  </a:cubicBezTo>
                  <a:cubicBezTo>
                    <a:pt x="162" y="57"/>
                    <a:pt x="162" y="54"/>
                    <a:pt x="161" y="53"/>
                  </a:cubicBezTo>
                  <a:cubicBezTo>
                    <a:pt x="159" y="51"/>
                    <a:pt x="157" y="51"/>
                    <a:pt x="155" y="53"/>
                  </a:cubicBezTo>
                  <a:cubicBezTo>
                    <a:pt x="150" y="58"/>
                    <a:pt x="150" y="58"/>
                    <a:pt x="150" y="58"/>
                  </a:cubicBezTo>
                  <a:cubicBezTo>
                    <a:pt x="149" y="59"/>
                    <a:pt x="149" y="62"/>
                    <a:pt x="150" y="63"/>
                  </a:cubicBezTo>
                  <a:cubicBezTo>
                    <a:pt x="151" y="64"/>
                    <a:pt x="152" y="64"/>
                    <a:pt x="153" y="64"/>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淘宝-想搞设计PPT(倒卖必究)-22">
              <a:extLst>
                <a:ext uri="{FF2B5EF4-FFF2-40B4-BE49-F238E27FC236}">
                  <a16:creationId xmlns:a16="http://schemas.microsoft.com/office/drawing/2014/main" id="{73919CB6-D8E4-47CA-9096-1BCCC84B0A6A}"/>
                </a:ext>
              </a:extLst>
            </p:cNvPr>
            <p:cNvSpPr>
              <a:spLocks noEditPoints="1"/>
            </p:cNvSpPr>
            <p:nvPr/>
          </p:nvSpPr>
          <p:spPr bwMode="auto">
            <a:xfrm>
              <a:off x="3891298" y="4205515"/>
              <a:ext cx="353819" cy="358455"/>
            </a:xfrm>
            <a:custGeom>
              <a:avLst/>
              <a:gdLst>
                <a:gd name="T0" fmla="*/ 194 w 194"/>
                <a:gd name="T1" fmla="*/ 45 h 196"/>
                <a:gd name="T2" fmla="*/ 148 w 194"/>
                <a:gd name="T3" fmla="*/ 91 h 196"/>
                <a:gd name="T4" fmla="*/ 124 w 194"/>
                <a:gd name="T5" fmla="*/ 84 h 196"/>
                <a:gd name="T6" fmla="*/ 103 w 194"/>
                <a:gd name="T7" fmla="*/ 99 h 196"/>
                <a:gd name="T8" fmla="*/ 113 w 194"/>
                <a:gd name="T9" fmla="*/ 73 h 196"/>
                <a:gd name="T10" fmla="*/ 103 w 194"/>
                <a:gd name="T11" fmla="*/ 45 h 196"/>
                <a:gd name="T12" fmla="*/ 148 w 194"/>
                <a:gd name="T13" fmla="*/ 0 h 196"/>
                <a:gd name="T14" fmla="*/ 194 w 194"/>
                <a:gd name="T15" fmla="*/ 45 h 196"/>
                <a:gd name="T16" fmla="*/ 156 w 194"/>
                <a:gd name="T17" fmla="*/ 182 h 196"/>
                <a:gd name="T18" fmla="*/ 12 w 194"/>
                <a:gd name="T19" fmla="*/ 182 h 196"/>
                <a:gd name="T20" fmla="*/ 12 w 194"/>
                <a:gd name="T21" fmla="*/ 68 h 196"/>
                <a:gd name="T22" fmla="*/ 99 w 194"/>
                <a:gd name="T23" fmla="*/ 68 h 196"/>
                <a:gd name="T24" fmla="*/ 95 w 194"/>
                <a:gd name="T25" fmla="*/ 55 h 196"/>
                <a:gd name="T26" fmla="*/ 15 w 194"/>
                <a:gd name="T27" fmla="*/ 55 h 196"/>
                <a:gd name="T28" fmla="*/ 0 w 194"/>
                <a:gd name="T29" fmla="*/ 70 h 196"/>
                <a:gd name="T30" fmla="*/ 0 w 194"/>
                <a:gd name="T31" fmla="*/ 181 h 196"/>
                <a:gd name="T32" fmla="*/ 15 w 194"/>
                <a:gd name="T33" fmla="*/ 196 h 196"/>
                <a:gd name="T34" fmla="*/ 154 w 194"/>
                <a:gd name="T35" fmla="*/ 196 h 196"/>
                <a:gd name="T36" fmla="*/ 168 w 194"/>
                <a:gd name="T37" fmla="*/ 181 h 196"/>
                <a:gd name="T38" fmla="*/ 168 w 194"/>
                <a:gd name="T39" fmla="*/ 95 h 196"/>
                <a:gd name="T40" fmla="*/ 156 w 194"/>
                <a:gd name="T41" fmla="*/ 99 h 196"/>
                <a:gd name="T42" fmla="*/ 156 w 194"/>
                <a:gd name="T43" fmla="*/ 182 h 196"/>
                <a:gd name="T44" fmla="*/ 109 w 194"/>
                <a:gd name="T45" fmla="*/ 99 h 196"/>
                <a:gd name="T46" fmla="*/ 109 w 194"/>
                <a:gd name="T47" fmla="*/ 170 h 196"/>
                <a:gd name="T48" fmla="*/ 133 w 194"/>
                <a:gd name="T49" fmla="*/ 170 h 196"/>
                <a:gd name="T50" fmla="*/ 133 w 194"/>
                <a:gd name="T51" fmla="*/ 99 h 196"/>
                <a:gd name="T52" fmla="*/ 109 w 194"/>
                <a:gd name="T53" fmla="*/ 99 h 196"/>
                <a:gd name="T54" fmla="*/ 96 w 194"/>
                <a:gd name="T55" fmla="*/ 170 h 196"/>
                <a:gd name="T56" fmla="*/ 96 w 194"/>
                <a:gd name="T57" fmla="*/ 118 h 196"/>
                <a:gd name="T58" fmla="*/ 72 w 194"/>
                <a:gd name="T59" fmla="*/ 118 h 196"/>
                <a:gd name="T60" fmla="*/ 72 w 194"/>
                <a:gd name="T61" fmla="*/ 170 h 196"/>
                <a:gd name="T62" fmla="*/ 96 w 194"/>
                <a:gd name="T63" fmla="*/ 170 h 196"/>
                <a:gd name="T64" fmla="*/ 60 w 194"/>
                <a:gd name="T65" fmla="*/ 170 h 196"/>
                <a:gd name="T66" fmla="*/ 60 w 194"/>
                <a:gd name="T67" fmla="*/ 136 h 196"/>
                <a:gd name="T68" fmla="*/ 36 w 194"/>
                <a:gd name="T69" fmla="*/ 136 h 196"/>
                <a:gd name="T70" fmla="*/ 36 w 194"/>
                <a:gd name="T71" fmla="*/ 170 h 196"/>
                <a:gd name="T72" fmla="*/ 60 w 194"/>
                <a:gd name="T73" fmla="*/ 17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196">
                  <a:moveTo>
                    <a:pt x="194" y="45"/>
                  </a:moveTo>
                  <a:cubicBezTo>
                    <a:pt x="194" y="70"/>
                    <a:pt x="174" y="91"/>
                    <a:pt x="148" y="91"/>
                  </a:cubicBezTo>
                  <a:cubicBezTo>
                    <a:pt x="139" y="91"/>
                    <a:pt x="131" y="88"/>
                    <a:pt x="124" y="84"/>
                  </a:cubicBezTo>
                  <a:cubicBezTo>
                    <a:pt x="103" y="99"/>
                    <a:pt x="103" y="99"/>
                    <a:pt x="103" y="99"/>
                  </a:cubicBezTo>
                  <a:cubicBezTo>
                    <a:pt x="113" y="73"/>
                    <a:pt x="113" y="73"/>
                    <a:pt x="113" y="73"/>
                  </a:cubicBezTo>
                  <a:cubicBezTo>
                    <a:pt x="106" y="66"/>
                    <a:pt x="103" y="56"/>
                    <a:pt x="103" y="45"/>
                  </a:cubicBezTo>
                  <a:cubicBezTo>
                    <a:pt x="103" y="20"/>
                    <a:pt x="123" y="0"/>
                    <a:pt x="148" y="0"/>
                  </a:cubicBezTo>
                  <a:cubicBezTo>
                    <a:pt x="174" y="0"/>
                    <a:pt x="194" y="20"/>
                    <a:pt x="194" y="45"/>
                  </a:cubicBezTo>
                  <a:close/>
                  <a:moveTo>
                    <a:pt x="156" y="182"/>
                  </a:moveTo>
                  <a:cubicBezTo>
                    <a:pt x="12" y="182"/>
                    <a:pt x="12" y="182"/>
                    <a:pt x="12" y="182"/>
                  </a:cubicBezTo>
                  <a:cubicBezTo>
                    <a:pt x="12" y="68"/>
                    <a:pt x="12" y="68"/>
                    <a:pt x="12" y="68"/>
                  </a:cubicBezTo>
                  <a:cubicBezTo>
                    <a:pt x="99" y="68"/>
                    <a:pt x="99" y="68"/>
                    <a:pt x="99" y="68"/>
                  </a:cubicBezTo>
                  <a:cubicBezTo>
                    <a:pt x="97" y="64"/>
                    <a:pt x="96" y="60"/>
                    <a:pt x="95" y="55"/>
                  </a:cubicBezTo>
                  <a:cubicBezTo>
                    <a:pt x="15" y="55"/>
                    <a:pt x="15" y="55"/>
                    <a:pt x="15" y="55"/>
                  </a:cubicBezTo>
                  <a:cubicBezTo>
                    <a:pt x="7" y="55"/>
                    <a:pt x="0" y="62"/>
                    <a:pt x="0" y="70"/>
                  </a:cubicBezTo>
                  <a:cubicBezTo>
                    <a:pt x="0" y="181"/>
                    <a:pt x="0" y="181"/>
                    <a:pt x="0" y="181"/>
                  </a:cubicBezTo>
                  <a:cubicBezTo>
                    <a:pt x="0" y="189"/>
                    <a:pt x="7" y="196"/>
                    <a:pt x="15" y="196"/>
                  </a:cubicBezTo>
                  <a:cubicBezTo>
                    <a:pt x="154" y="196"/>
                    <a:pt x="154" y="196"/>
                    <a:pt x="154" y="196"/>
                  </a:cubicBezTo>
                  <a:cubicBezTo>
                    <a:pt x="162" y="196"/>
                    <a:pt x="168" y="189"/>
                    <a:pt x="168" y="181"/>
                  </a:cubicBezTo>
                  <a:cubicBezTo>
                    <a:pt x="168" y="95"/>
                    <a:pt x="168" y="95"/>
                    <a:pt x="168" y="95"/>
                  </a:cubicBezTo>
                  <a:cubicBezTo>
                    <a:pt x="165" y="97"/>
                    <a:pt x="161" y="98"/>
                    <a:pt x="156" y="99"/>
                  </a:cubicBezTo>
                  <a:lnTo>
                    <a:pt x="156" y="182"/>
                  </a:lnTo>
                  <a:close/>
                  <a:moveTo>
                    <a:pt x="109" y="99"/>
                  </a:moveTo>
                  <a:cubicBezTo>
                    <a:pt x="109" y="170"/>
                    <a:pt x="109" y="170"/>
                    <a:pt x="109" y="170"/>
                  </a:cubicBezTo>
                  <a:cubicBezTo>
                    <a:pt x="133" y="170"/>
                    <a:pt x="133" y="170"/>
                    <a:pt x="133" y="170"/>
                  </a:cubicBezTo>
                  <a:cubicBezTo>
                    <a:pt x="133" y="99"/>
                    <a:pt x="133" y="99"/>
                    <a:pt x="133" y="99"/>
                  </a:cubicBezTo>
                  <a:lnTo>
                    <a:pt x="109" y="99"/>
                  </a:lnTo>
                  <a:close/>
                  <a:moveTo>
                    <a:pt x="96" y="170"/>
                  </a:moveTo>
                  <a:cubicBezTo>
                    <a:pt x="96" y="118"/>
                    <a:pt x="96" y="118"/>
                    <a:pt x="96" y="118"/>
                  </a:cubicBezTo>
                  <a:cubicBezTo>
                    <a:pt x="72" y="118"/>
                    <a:pt x="72" y="118"/>
                    <a:pt x="72" y="118"/>
                  </a:cubicBezTo>
                  <a:cubicBezTo>
                    <a:pt x="72" y="170"/>
                    <a:pt x="72" y="170"/>
                    <a:pt x="72" y="170"/>
                  </a:cubicBezTo>
                  <a:lnTo>
                    <a:pt x="96" y="170"/>
                  </a:lnTo>
                  <a:close/>
                  <a:moveTo>
                    <a:pt x="60" y="170"/>
                  </a:moveTo>
                  <a:cubicBezTo>
                    <a:pt x="60" y="136"/>
                    <a:pt x="60" y="136"/>
                    <a:pt x="60" y="136"/>
                  </a:cubicBezTo>
                  <a:cubicBezTo>
                    <a:pt x="36" y="136"/>
                    <a:pt x="36" y="136"/>
                    <a:pt x="36" y="136"/>
                  </a:cubicBezTo>
                  <a:cubicBezTo>
                    <a:pt x="36" y="170"/>
                    <a:pt x="36" y="170"/>
                    <a:pt x="36" y="170"/>
                  </a:cubicBezTo>
                  <a:lnTo>
                    <a:pt x="60" y="1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3" name="组合 22">
              <a:extLst>
                <a:ext uri="{FF2B5EF4-FFF2-40B4-BE49-F238E27FC236}">
                  <a16:creationId xmlns:a16="http://schemas.microsoft.com/office/drawing/2014/main" id="{303E4364-6F6A-4686-89B4-B72727E7DE3F}"/>
                </a:ext>
              </a:extLst>
            </p:cNvPr>
            <p:cNvGrpSpPr/>
            <p:nvPr/>
          </p:nvGrpSpPr>
          <p:grpSpPr>
            <a:xfrm>
              <a:off x="1020859" y="3808883"/>
              <a:ext cx="2035260" cy="1081281"/>
              <a:chOff x="1042528" y="4076620"/>
              <a:chExt cx="2035260" cy="1081281"/>
            </a:xfrm>
          </p:grpSpPr>
          <p:sp>
            <p:nvSpPr>
              <p:cNvPr id="36" name="淘宝-想搞设计PPT(倒卖必究)-36">
                <a:extLst>
                  <a:ext uri="{FF2B5EF4-FFF2-40B4-BE49-F238E27FC236}">
                    <a16:creationId xmlns:a16="http://schemas.microsoft.com/office/drawing/2014/main" id="{A02347DF-F359-4C30-9082-6050D2F0B3BE}"/>
                  </a:ext>
                </a:extLst>
              </p:cNvPr>
              <p:cNvSpPr txBox="1"/>
              <p:nvPr/>
            </p:nvSpPr>
            <p:spPr>
              <a:xfrm flipH="1">
                <a:off x="1428943" y="4076620"/>
                <a:ext cx="1262431" cy="252486"/>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15548D"/>
                    </a:solidFill>
                    <a:latin typeface="+mj-ea"/>
                    <a:ea typeface="+mj-ea"/>
                  </a:rPr>
                  <a:t>内容主题概括</a:t>
                </a:r>
              </a:p>
            </p:txBody>
          </p:sp>
          <p:sp>
            <p:nvSpPr>
              <p:cNvPr id="37" name="淘宝-想搞设计PPT(倒卖必究)-37">
                <a:extLst>
                  <a:ext uri="{FF2B5EF4-FFF2-40B4-BE49-F238E27FC236}">
                    <a16:creationId xmlns:a16="http://schemas.microsoft.com/office/drawing/2014/main" id="{E6F07D61-F917-4652-B18E-CDD761370CF3}"/>
                  </a:ext>
                </a:extLst>
              </p:cNvPr>
              <p:cNvSpPr txBox="1"/>
              <p:nvPr/>
            </p:nvSpPr>
            <p:spPr>
              <a:xfrm flipH="1">
                <a:off x="1042528" y="4416924"/>
                <a:ext cx="2035260" cy="7409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latin typeface="+mn-ea"/>
                  </a:rPr>
                  <a:t>选择模板中的文字然后鼠标右键，粘贴选项里面选择</a:t>
                </a:r>
                <a:r>
                  <a:rPr lang="en-US" altLang="zh-CN" sz="1400" dirty="0" err="1">
                    <a:latin typeface="+mn-ea"/>
                  </a:rPr>
                  <a:t>只保留文字</a:t>
                </a:r>
                <a:endParaRPr lang="zh-CN" altLang="en-US" sz="1400" dirty="0">
                  <a:latin typeface="+mn-ea"/>
                </a:endParaRPr>
              </a:p>
            </p:txBody>
          </p:sp>
        </p:grpSp>
        <p:grpSp>
          <p:nvGrpSpPr>
            <p:cNvPr id="24" name="组合 23">
              <a:extLst>
                <a:ext uri="{FF2B5EF4-FFF2-40B4-BE49-F238E27FC236}">
                  <a16:creationId xmlns:a16="http://schemas.microsoft.com/office/drawing/2014/main" id="{7A6854E4-3056-44D1-8A94-DA85B7F125AC}"/>
                </a:ext>
              </a:extLst>
            </p:cNvPr>
            <p:cNvGrpSpPr/>
            <p:nvPr/>
          </p:nvGrpSpPr>
          <p:grpSpPr>
            <a:xfrm>
              <a:off x="5078176" y="3808883"/>
              <a:ext cx="2035260" cy="1081281"/>
              <a:chOff x="1042528" y="4076620"/>
              <a:chExt cx="2035260" cy="1081281"/>
            </a:xfrm>
          </p:grpSpPr>
          <p:sp>
            <p:nvSpPr>
              <p:cNvPr id="34" name="淘宝-想搞设计PPT(倒卖必究)-34">
                <a:extLst>
                  <a:ext uri="{FF2B5EF4-FFF2-40B4-BE49-F238E27FC236}">
                    <a16:creationId xmlns:a16="http://schemas.microsoft.com/office/drawing/2014/main" id="{5B754101-0936-42C5-B9A0-449D7BEC3944}"/>
                  </a:ext>
                </a:extLst>
              </p:cNvPr>
              <p:cNvSpPr txBox="1"/>
              <p:nvPr/>
            </p:nvSpPr>
            <p:spPr>
              <a:xfrm flipH="1">
                <a:off x="1428943" y="4076620"/>
                <a:ext cx="1262431" cy="252486"/>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15548D"/>
                    </a:solidFill>
                    <a:latin typeface="+mj-ea"/>
                    <a:ea typeface="+mj-ea"/>
                  </a:rPr>
                  <a:t>内容主题概括</a:t>
                </a:r>
              </a:p>
            </p:txBody>
          </p:sp>
          <p:sp>
            <p:nvSpPr>
              <p:cNvPr id="35" name="淘宝-想搞设计PPT(倒卖必究)-35">
                <a:extLst>
                  <a:ext uri="{FF2B5EF4-FFF2-40B4-BE49-F238E27FC236}">
                    <a16:creationId xmlns:a16="http://schemas.microsoft.com/office/drawing/2014/main" id="{6E2A87D5-55B2-4351-BA41-63296AB3EEFC}"/>
                  </a:ext>
                </a:extLst>
              </p:cNvPr>
              <p:cNvSpPr txBox="1"/>
              <p:nvPr/>
            </p:nvSpPr>
            <p:spPr>
              <a:xfrm flipH="1">
                <a:off x="1042528" y="4416924"/>
                <a:ext cx="2035260" cy="7409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latin typeface="+mn-ea"/>
                  </a:rPr>
                  <a:t>选择模板中的文字然后鼠标右键，粘贴选项里面选择</a:t>
                </a:r>
                <a:r>
                  <a:rPr lang="en-US" altLang="zh-CN" sz="1400" dirty="0" err="1">
                    <a:latin typeface="+mn-ea"/>
                  </a:rPr>
                  <a:t>只保留文字</a:t>
                </a:r>
                <a:endParaRPr lang="zh-CN" altLang="en-US" sz="1400" dirty="0">
                  <a:latin typeface="+mn-ea"/>
                </a:endParaRPr>
              </a:p>
            </p:txBody>
          </p:sp>
        </p:grpSp>
        <p:grpSp>
          <p:nvGrpSpPr>
            <p:cNvPr id="25" name="组合 24">
              <a:extLst>
                <a:ext uri="{FF2B5EF4-FFF2-40B4-BE49-F238E27FC236}">
                  <a16:creationId xmlns:a16="http://schemas.microsoft.com/office/drawing/2014/main" id="{B398CF2D-CD07-4D7D-A76D-B9A62CEFAF37}"/>
                </a:ext>
              </a:extLst>
            </p:cNvPr>
            <p:cNvGrpSpPr/>
            <p:nvPr/>
          </p:nvGrpSpPr>
          <p:grpSpPr>
            <a:xfrm>
              <a:off x="9135494" y="3808883"/>
              <a:ext cx="2035260" cy="1081281"/>
              <a:chOff x="1042528" y="4076620"/>
              <a:chExt cx="2035260" cy="1081281"/>
            </a:xfrm>
          </p:grpSpPr>
          <p:sp>
            <p:nvSpPr>
              <p:cNvPr id="32" name="淘宝-想搞设计PPT(倒卖必究)-32">
                <a:extLst>
                  <a:ext uri="{FF2B5EF4-FFF2-40B4-BE49-F238E27FC236}">
                    <a16:creationId xmlns:a16="http://schemas.microsoft.com/office/drawing/2014/main" id="{683CAB3A-2A21-4C75-B56A-C932A712C436}"/>
                  </a:ext>
                </a:extLst>
              </p:cNvPr>
              <p:cNvSpPr txBox="1"/>
              <p:nvPr/>
            </p:nvSpPr>
            <p:spPr>
              <a:xfrm flipH="1">
                <a:off x="1428943" y="4076620"/>
                <a:ext cx="1262431" cy="252486"/>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15548D"/>
                    </a:solidFill>
                    <a:latin typeface="+mj-ea"/>
                    <a:ea typeface="+mj-ea"/>
                  </a:rPr>
                  <a:t>内容主题概括</a:t>
                </a:r>
              </a:p>
            </p:txBody>
          </p:sp>
          <p:sp>
            <p:nvSpPr>
              <p:cNvPr id="33" name="淘宝-想搞设计PPT(倒卖必究)-33">
                <a:extLst>
                  <a:ext uri="{FF2B5EF4-FFF2-40B4-BE49-F238E27FC236}">
                    <a16:creationId xmlns:a16="http://schemas.microsoft.com/office/drawing/2014/main" id="{E3D2C53C-3AC8-481F-8DCC-9D9AF0FB09C3}"/>
                  </a:ext>
                </a:extLst>
              </p:cNvPr>
              <p:cNvSpPr txBox="1"/>
              <p:nvPr/>
            </p:nvSpPr>
            <p:spPr>
              <a:xfrm flipH="1">
                <a:off x="1042528" y="4416924"/>
                <a:ext cx="2035260" cy="7409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latin typeface="+mn-ea"/>
                  </a:rPr>
                  <a:t>选择模板中的文字然后鼠标右键，粘贴选项里面选择</a:t>
                </a:r>
                <a:r>
                  <a:rPr lang="en-US" altLang="zh-CN" sz="1400" dirty="0" err="1">
                    <a:latin typeface="+mn-ea"/>
                  </a:rPr>
                  <a:t>只保留文字</a:t>
                </a:r>
                <a:endParaRPr lang="zh-CN" altLang="en-US" sz="1400" dirty="0">
                  <a:latin typeface="+mn-ea"/>
                </a:endParaRPr>
              </a:p>
            </p:txBody>
          </p:sp>
        </p:grpSp>
        <p:grpSp>
          <p:nvGrpSpPr>
            <p:cNvPr id="26" name="组合 25">
              <a:extLst>
                <a:ext uri="{FF2B5EF4-FFF2-40B4-BE49-F238E27FC236}">
                  <a16:creationId xmlns:a16="http://schemas.microsoft.com/office/drawing/2014/main" id="{68887AD1-80F6-4942-9D10-06E0ACE5627B}"/>
                </a:ext>
              </a:extLst>
            </p:cNvPr>
            <p:cNvGrpSpPr/>
            <p:nvPr/>
          </p:nvGrpSpPr>
          <p:grpSpPr>
            <a:xfrm>
              <a:off x="3038477" y="1844589"/>
              <a:ext cx="2035260" cy="1081281"/>
              <a:chOff x="1042528" y="4145280"/>
              <a:chExt cx="2035260" cy="1081281"/>
            </a:xfrm>
          </p:grpSpPr>
          <p:sp>
            <p:nvSpPr>
              <p:cNvPr id="30" name="淘宝-想搞设计PPT(倒卖必究)-30">
                <a:extLst>
                  <a:ext uri="{FF2B5EF4-FFF2-40B4-BE49-F238E27FC236}">
                    <a16:creationId xmlns:a16="http://schemas.microsoft.com/office/drawing/2014/main" id="{1529B094-4E74-4CAF-879F-4662CA005D6E}"/>
                  </a:ext>
                </a:extLst>
              </p:cNvPr>
              <p:cNvSpPr txBox="1"/>
              <p:nvPr/>
            </p:nvSpPr>
            <p:spPr>
              <a:xfrm flipH="1">
                <a:off x="1428943" y="4145280"/>
                <a:ext cx="1262431" cy="252486"/>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1F79CA"/>
                    </a:solidFill>
                    <a:latin typeface="+mj-ea"/>
                    <a:ea typeface="+mj-ea"/>
                  </a:rPr>
                  <a:t>内容主题概括</a:t>
                </a:r>
              </a:p>
            </p:txBody>
          </p:sp>
          <p:sp>
            <p:nvSpPr>
              <p:cNvPr id="31" name="淘宝-想搞设计PPT(倒卖必究)-31">
                <a:extLst>
                  <a:ext uri="{FF2B5EF4-FFF2-40B4-BE49-F238E27FC236}">
                    <a16:creationId xmlns:a16="http://schemas.microsoft.com/office/drawing/2014/main" id="{9EB0CB90-D871-4976-ACB6-4E74D9F04BD3}"/>
                  </a:ext>
                </a:extLst>
              </p:cNvPr>
              <p:cNvSpPr txBox="1"/>
              <p:nvPr/>
            </p:nvSpPr>
            <p:spPr>
              <a:xfrm flipH="1">
                <a:off x="1042528" y="4485584"/>
                <a:ext cx="2035260" cy="7409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latin typeface="+mn-ea"/>
                  </a:rPr>
                  <a:t>选择模板中的文字然后鼠标右键，粘贴选项里面选择</a:t>
                </a:r>
                <a:r>
                  <a:rPr lang="en-US" altLang="zh-CN" sz="1400" dirty="0" err="1">
                    <a:latin typeface="+mn-ea"/>
                  </a:rPr>
                  <a:t>只保留文字</a:t>
                </a:r>
                <a:endParaRPr lang="zh-CN" altLang="en-US" sz="1400" dirty="0">
                  <a:latin typeface="+mn-ea"/>
                </a:endParaRPr>
              </a:p>
            </p:txBody>
          </p:sp>
        </p:grpSp>
        <p:grpSp>
          <p:nvGrpSpPr>
            <p:cNvPr id="27" name="组合 26">
              <a:extLst>
                <a:ext uri="{FF2B5EF4-FFF2-40B4-BE49-F238E27FC236}">
                  <a16:creationId xmlns:a16="http://schemas.microsoft.com/office/drawing/2014/main" id="{BBD1648D-0A6D-4D2A-A173-231C76270610}"/>
                </a:ext>
              </a:extLst>
            </p:cNvPr>
            <p:cNvGrpSpPr/>
            <p:nvPr/>
          </p:nvGrpSpPr>
          <p:grpSpPr>
            <a:xfrm>
              <a:off x="7095795" y="1844589"/>
              <a:ext cx="2035260" cy="1081281"/>
              <a:chOff x="1042528" y="4145280"/>
              <a:chExt cx="2035260" cy="1081281"/>
            </a:xfrm>
          </p:grpSpPr>
          <p:sp>
            <p:nvSpPr>
              <p:cNvPr id="28" name="淘宝-想搞设计PPT(倒卖必究)-28">
                <a:extLst>
                  <a:ext uri="{FF2B5EF4-FFF2-40B4-BE49-F238E27FC236}">
                    <a16:creationId xmlns:a16="http://schemas.microsoft.com/office/drawing/2014/main" id="{C1F7FB16-A3BF-4134-8C14-DB5C258F5D94}"/>
                  </a:ext>
                </a:extLst>
              </p:cNvPr>
              <p:cNvSpPr txBox="1"/>
              <p:nvPr/>
            </p:nvSpPr>
            <p:spPr>
              <a:xfrm flipH="1">
                <a:off x="1428943" y="4145280"/>
                <a:ext cx="1262431" cy="252486"/>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rgbClr val="1F79CA"/>
                    </a:solidFill>
                    <a:latin typeface="+mj-ea"/>
                    <a:ea typeface="+mj-ea"/>
                  </a:rPr>
                  <a:t>内容主题概括</a:t>
                </a:r>
              </a:p>
            </p:txBody>
          </p:sp>
          <p:sp>
            <p:nvSpPr>
              <p:cNvPr id="29" name="淘宝-想搞设计PPT(倒卖必究)-29">
                <a:extLst>
                  <a:ext uri="{FF2B5EF4-FFF2-40B4-BE49-F238E27FC236}">
                    <a16:creationId xmlns:a16="http://schemas.microsoft.com/office/drawing/2014/main" id="{A46C7261-2484-482B-893D-E1621453A674}"/>
                  </a:ext>
                </a:extLst>
              </p:cNvPr>
              <p:cNvSpPr txBox="1"/>
              <p:nvPr/>
            </p:nvSpPr>
            <p:spPr>
              <a:xfrm flipH="1">
                <a:off x="1042528" y="4485584"/>
                <a:ext cx="2035260" cy="7409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latin typeface="+mn-ea"/>
                  </a:rPr>
                  <a:t>选择模板中的文字然后鼠标右键，粘贴选项里面选择</a:t>
                </a:r>
                <a:r>
                  <a:rPr lang="en-US" altLang="zh-CN" sz="1400" dirty="0" err="1">
                    <a:latin typeface="+mn-ea"/>
                  </a:rPr>
                  <a:t>只保留文字</a:t>
                </a:r>
                <a:endParaRPr lang="zh-CN" altLang="en-US" sz="1400" dirty="0">
                  <a:latin typeface="+mn-ea"/>
                </a:endParaRPr>
              </a:p>
            </p:txBody>
          </p:sp>
        </p:grpSp>
      </p:grpSp>
      <p:sp>
        <p:nvSpPr>
          <p:cNvPr id="39" name="淘宝-想搞设计PPT(倒卖必究)-39">
            <a:extLst>
              <a:ext uri="{FF2B5EF4-FFF2-40B4-BE49-F238E27FC236}">
                <a16:creationId xmlns:a16="http://schemas.microsoft.com/office/drawing/2014/main" id="{15C8C469-C465-5D04-0CAF-D3AFD2F360C7}"/>
              </a:ext>
            </a:extLst>
          </p:cNvPr>
          <p:cNvSpPr txBox="1"/>
          <p:nvPr/>
        </p:nvSpPr>
        <p:spPr>
          <a:xfrm>
            <a:off x="4829695"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背景与意义</a:t>
            </a:r>
          </a:p>
        </p:txBody>
      </p:sp>
      <p:sp>
        <p:nvSpPr>
          <p:cNvPr id="40" name="淘宝-想搞设计PPT(倒卖必究)-40">
            <a:extLst>
              <a:ext uri="{FF2B5EF4-FFF2-40B4-BE49-F238E27FC236}">
                <a16:creationId xmlns:a16="http://schemas.microsoft.com/office/drawing/2014/main" id="{09A13D74-E774-9CDA-875C-6E187A19B702}"/>
              </a:ext>
            </a:extLst>
          </p:cNvPr>
          <p:cNvSpPr txBox="1"/>
          <p:nvPr/>
        </p:nvSpPr>
        <p:spPr>
          <a:xfrm>
            <a:off x="6241045" y="378172"/>
            <a:ext cx="1362226" cy="369332"/>
          </a:xfrm>
          <a:prstGeom prst="rect">
            <a:avLst/>
          </a:prstGeom>
          <a:noFill/>
        </p:spPr>
        <p:txBody>
          <a:bodyPr wrap="none" rtlCol="0" anchor="ctr" anchorCtr="1">
            <a:noAutofit/>
          </a:bodyPr>
          <a:lstStyle>
            <a:defPPr>
              <a:defRPr lang="zh-CN"/>
            </a:defPPr>
            <a:lvl1pPr>
              <a:defRPr sz="1600" b="1">
                <a:solidFill>
                  <a:schemeClr val="accent1"/>
                </a:solidFill>
              </a:defRPr>
            </a:lvl1pPr>
          </a:lstStyle>
          <a:p>
            <a:pPr lvl="0"/>
            <a:r>
              <a:rPr lang="zh-CN" altLang="en-US" dirty="0">
                <a:solidFill>
                  <a:srgbClr val="15548D"/>
                </a:solidFill>
              </a:rPr>
              <a:t>思路及方法</a:t>
            </a:r>
          </a:p>
        </p:txBody>
      </p:sp>
      <p:sp>
        <p:nvSpPr>
          <p:cNvPr id="41" name="淘宝-想搞设计PPT(倒卖必究)-41">
            <a:extLst>
              <a:ext uri="{FF2B5EF4-FFF2-40B4-BE49-F238E27FC236}">
                <a16:creationId xmlns:a16="http://schemas.microsoft.com/office/drawing/2014/main" id="{C7C9A14B-0CC3-1102-0726-E7600E01E118}"/>
              </a:ext>
            </a:extLst>
          </p:cNvPr>
          <p:cNvSpPr txBox="1"/>
          <p:nvPr/>
        </p:nvSpPr>
        <p:spPr>
          <a:xfrm>
            <a:off x="7652396"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成果及应用</a:t>
            </a:r>
          </a:p>
        </p:txBody>
      </p:sp>
      <p:sp>
        <p:nvSpPr>
          <p:cNvPr id="42" name="淘宝-想搞设计PPT(倒卖必究)-42">
            <a:extLst>
              <a:ext uri="{FF2B5EF4-FFF2-40B4-BE49-F238E27FC236}">
                <a16:creationId xmlns:a16="http://schemas.microsoft.com/office/drawing/2014/main" id="{5A3B126F-7480-D21D-0105-7986DB5C4208}"/>
              </a:ext>
            </a:extLst>
          </p:cNvPr>
          <p:cNvSpPr txBox="1"/>
          <p:nvPr/>
        </p:nvSpPr>
        <p:spPr>
          <a:xfrm>
            <a:off x="906374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总结与展望</a:t>
            </a:r>
          </a:p>
        </p:txBody>
      </p:sp>
      <p:sp>
        <p:nvSpPr>
          <p:cNvPr id="43" name="淘宝-想搞设计PPT(倒卖必究)-43">
            <a:extLst>
              <a:ext uri="{FF2B5EF4-FFF2-40B4-BE49-F238E27FC236}">
                <a16:creationId xmlns:a16="http://schemas.microsoft.com/office/drawing/2014/main" id="{BE264CAD-0259-31D5-2288-4C30331A05D7}"/>
              </a:ext>
            </a:extLst>
          </p:cNvPr>
          <p:cNvSpPr txBox="1"/>
          <p:nvPr/>
        </p:nvSpPr>
        <p:spPr>
          <a:xfrm>
            <a:off x="10475098" y="378172"/>
            <a:ext cx="1362226" cy="369332"/>
          </a:xfrm>
          <a:prstGeom prst="rect">
            <a:avLst/>
          </a:prstGeom>
          <a:noFill/>
        </p:spPr>
        <p:txBody>
          <a:bodyPr wrap="none" rtlCol="0" anchor="ctr" anchorCtr="1">
            <a:noAutofit/>
          </a:bodyPr>
          <a:lstStyle/>
          <a:p>
            <a:r>
              <a:rPr lang="zh-CN" altLang="en-US" sz="1400" dirty="0">
                <a:solidFill>
                  <a:schemeClr val="bg2">
                    <a:lumMod val="90000"/>
                  </a:schemeClr>
                </a:solidFill>
              </a:rPr>
              <a:t>参考文献及致谢</a:t>
            </a:r>
          </a:p>
        </p:txBody>
      </p:sp>
      <p:cxnSp>
        <p:nvCxnSpPr>
          <p:cNvPr id="44" name="淘宝-想搞设计PPT(倒卖必究)-44">
            <a:extLst>
              <a:ext uri="{FF2B5EF4-FFF2-40B4-BE49-F238E27FC236}">
                <a16:creationId xmlns:a16="http://schemas.microsoft.com/office/drawing/2014/main" id="{2E36D014-21D7-A8C7-48BE-B94D27F77F0D}"/>
              </a:ext>
            </a:extLst>
          </p:cNvPr>
          <p:cNvCxnSpPr>
            <a:cxnSpLocks/>
          </p:cNvCxnSpPr>
          <p:nvPr/>
        </p:nvCxnSpPr>
        <p:spPr>
          <a:xfrm>
            <a:off x="695324" y="830604"/>
            <a:ext cx="11142000" cy="0"/>
          </a:xfrm>
          <a:prstGeom prst="line">
            <a:avLst/>
          </a:prstGeom>
          <a:ln>
            <a:solidFill>
              <a:srgbClr val="373D43"/>
            </a:solidFill>
          </a:ln>
        </p:spPr>
        <p:style>
          <a:lnRef idx="1">
            <a:schemeClr val="accent1"/>
          </a:lnRef>
          <a:fillRef idx="0">
            <a:schemeClr val="accent1"/>
          </a:fillRef>
          <a:effectRef idx="0">
            <a:schemeClr val="accent1"/>
          </a:effectRef>
          <a:fontRef idx="minor">
            <a:schemeClr val="tx1"/>
          </a:fontRef>
        </p:style>
      </p:cxnSp>
      <p:cxnSp>
        <p:nvCxnSpPr>
          <p:cNvPr id="45" name="淘宝-想搞设计PPT(倒卖必究)-45">
            <a:extLst>
              <a:ext uri="{FF2B5EF4-FFF2-40B4-BE49-F238E27FC236}">
                <a16:creationId xmlns:a16="http://schemas.microsoft.com/office/drawing/2014/main" id="{13ACD43A-714E-B4C1-E2E9-2FEE23FE4056}"/>
              </a:ext>
            </a:extLst>
          </p:cNvPr>
          <p:cNvCxnSpPr>
            <a:cxnSpLocks/>
          </p:cNvCxnSpPr>
          <p:nvPr/>
        </p:nvCxnSpPr>
        <p:spPr>
          <a:xfrm>
            <a:off x="695325" y="6546143"/>
            <a:ext cx="9906635"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cxnSp>
        <p:nvCxnSpPr>
          <p:cNvPr id="46" name="淘宝-想搞设计PPT(倒卖必究)-46">
            <a:extLst>
              <a:ext uri="{FF2B5EF4-FFF2-40B4-BE49-F238E27FC236}">
                <a16:creationId xmlns:a16="http://schemas.microsoft.com/office/drawing/2014/main" id="{19BAB4DF-DD21-3BBA-CCF1-9BD3EDBB101F}"/>
              </a:ext>
            </a:extLst>
          </p:cNvPr>
          <p:cNvCxnSpPr>
            <a:cxnSpLocks/>
          </p:cNvCxnSpPr>
          <p:nvPr/>
        </p:nvCxnSpPr>
        <p:spPr>
          <a:xfrm>
            <a:off x="695325" y="830604"/>
            <a:ext cx="3703055" cy="0"/>
          </a:xfrm>
          <a:prstGeom prst="line">
            <a:avLst/>
          </a:prstGeom>
          <a:ln w="22225">
            <a:solidFill>
              <a:srgbClr val="15548D"/>
            </a:solidFill>
          </a:ln>
        </p:spPr>
        <p:style>
          <a:lnRef idx="1">
            <a:schemeClr val="accent1"/>
          </a:lnRef>
          <a:fillRef idx="0">
            <a:schemeClr val="accent1"/>
          </a:fillRef>
          <a:effectRef idx="0">
            <a:schemeClr val="accent1"/>
          </a:effectRef>
          <a:fontRef idx="minor">
            <a:schemeClr val="tx1"/>
          </a:fontRef>
        </p:style>
      </p:cxnSp>
      <p:pic>
        <p:nvPicPr>
          <p:cNvPr id="50" name="Picture 49" descr="华中科技大学.png"/>
          <p:cNvPicPr>
            <a:picLocks noChangeAspect="1"/>
          </p:cNvPicPr>
          <p:nvPr/>
        </p:nvPicPr>
        <p:blipFill>
          <a:blip r:embed="rId3"/>
          <a:stretch>
            <a:fillRect/>
          </a:stretch>
        </p:blipFill>
        <p:spPr>
          <a:xfrm>
            <a:off x="10715819" y="6359500"/>
            <a:ext cx="1229423" cy="270033"/>
          </a:xfrm>
          <a:prstGeom prst="rect">
            <a:avLst/>
          </a:prstGeom>
        </p:spPr>
      </p:pic>
      <p:sp>
        <p:nvSpPr>
          <p:cNvPr id="49" name="淘宝-想搞设计PPT(倒卖必究)-49">
            <a:extLst>
              <a:ext uri="{FF2B5EF4-FFF2-40B4-BE49-F238E27FC236}">
                <a16:creationId xmlns:a16="http://schemas.microsoft.com/office/drawing/2014/main" id="{5F20DABD-863F-D442-1C1F-FCF6C699CA09}"/>
              </a:ext>
            </a:extLst>
          </p:cNvPr>
          <p:cNvSpPr txBox="1">
            <a:spLocks/>
          </p:cNvSpPr>
          <p:nvPr/>
        </p:nvSpPr>
        <p:spPr>
          <a:xfrm>
            <a:off x="613892" y="322773"/>
            <a:ext cx="3057247" cy="480131"/>
          </a:xfrm>
          <a:prstGeom prst="rect">
            <a:avLst/>
          </a:prstGeom>
          <a:noFill/>
        </p:spPr>
        <p:txBody>
          <a:bodyPr wrap="none" rtlCol="0">
            <a:spAutoFit/>
          </a:bodyPr>
          <a:lstStyle>
            <a:lvl1pPr algn="l" defTabSz="914400" rtl="0" eaLnBrk="1" latinLnBrk="0" hangingPunct="1">
              <a:lnSpc>
                <a:spcPct val="90000"/>
              </a:lnSpc>
              <a:spcBef>
                <a:spcPct val="0"/>
              </a:spcBef>
              <a:buNone/>
              <a:defRPr lang="zh-CN" altLang="en-US" sz="2800" b="1" kern="1200">
                <a:solidFill>
                  <a:schemeClr val="accent1"/>
                </a:solidFill>
                <a:latin typeface="微软雅黑" panose="020B0503020204020204" pitchFamily="34" charset="-122"/>
                <a:ea typeface="微软雅黑" panose="020B0503020204020204" pitchFamily="34" charset="-122"/>
                <a:cs typeface="+mn-cs"/>
              </a:defRPr>
            </a:lvl1pPr>
          </a:lstStyle>
          <a:p>
            <a:r>
              <a:rPr lang="zh-CN" altLang="en-US" dirty="0">
                <a:solidFill>
                  <a:srgbClr val="15548D"/>
                </a:solidFill>
              </a:rPr>
              <a:t>单击此处添加标题</a:t>
            </a:r>
          </a:p>
        </p:txBody>
      </p:sp>
    </p:spTree>
    <p:extLst>
      <p:ext uri="{BB962C8B-B14F-4D97-AF65-F5344CB8AC3E}">
        <p14:creationId xmlns:p14="http://schemas.microsoft.com/office/powerpoint/2010/main" val="21823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2168c071-0096-4bec-b8d6-8a7bd9cd66e8&quot;,&quot;Name&quot;:&quot;自定义&quot;,&quot;Kind&quot;:&quot;Custom&quot;,&quot;OldGuidesSetting&quot;:{&quot;HeaderHeight&quot;:12.0,&quot;FooterHeight&quot;:7.0,&quot;SideMargin&quot;:5.5,&quot;TopMargin&quot;:0.0,&quot;BottomMargin&quot;:0.0,&quot;IntervalMargin&quot;:1.0}}"/>
</p:tagLst>
</file>

<file path=ppt/theme/theme1.xml><?xml version="1.0" encoding="utf-8"?>
<a:theme xmlns:a="http://schemas.openxmlformats.org/drawingml/2006/main" name="Office 主题​​">
  <a:themeElements>
    <a:clrScheme name="00大学——北大深红">
      <a:dk1>
        <a:srgbClr val="262626"/>
      </a:dk1>
      <a:lt1>
        <a:srgbClr val="FFFFFF"/>
      </a:lt1>
      <a:dk2>
        <a:srgbClr val="262626"/>
      </a:dk2>
      <a:lt2>
        <a:srgbClr val="F0F0F0"/>
      </a:lt2>
      <a:accent1>
        <a:srgbClr val="9E0000"/>
      </a:accent1>
      <a:accent2>
        <a:srgbClr val="CFAF6A"/>
      </a:accent2>
      <a:accent3>
        <a:srgbClr val="9E0000"/>
      </a:accent3>
      <a:accent4>
        <a:srgbClr val="CFAF6A"/>
      </a:accent4>
      <a:accent5>
        <a:srgbClr val="9E0000"/>
      </a:accent5>
      <a:accent6>
        <a:srgbClr val="CFAF6A"/>
      </a:accent6>
      <a:hlink>
        <a:srgbClr val="0F73EE"/>
      </a:hlink>
      <a:folHlink>
        <a:srgbClr val="BFBFBF"/>
      </a:folHlink>
    </a:clrScheme>
    <a:fontScheme name="4gvajkar">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1793</TotalTime>
  <Words>2346</Words>
  <Application>Microsoft Office PowerPoint</Application>
  <PresentationFormat>宽屏</PresentationFormat>
  <Paragraphs>271</Paragraphs>
  <Slides>24</Slides>
  <Notes>1</Notes>
  <HiddenSlides>0</HiddenSlides>
  <MMClips>0</MMClips>
  <ScaleCrop>false</ScaleCrop>
  <HeadingPairs>
    <vt:vector size="8" baseType="variant">
      <vt:variant>
        <vt:lpstr>已用的字体</vt:lpstr>
      </vt:variant>
      <vt:variant>
        <vt:i4>2</vt:i4>
      </vt:variant>
      <vt:variant>
        <vt:lpstr>主题</vt:lpstr>
      </vt:variant>
      <vt:variant>
        <vt:i4>1</vt:i4>
      </vt:variant>
      <vt:variant>
        <vt:lpstr>嵌入 OLE 服务器</vt:lpstr>
      </vt:variant>
      <vt:variant>
        <vt:i4>0</vt:i4>
      </vt:variant>
      <vt:variant>
        <vt:lpstr>幻灯片标题</vt:lpstr>
      </vt:variant>
      <vt:variant>
        <vt:i4>24</vt:i4>
      </vt:variant>
    </vt:vector>
  </HeadingPairs>
  <TitlesOfParts>
    <vt:vector size="27" baseType="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邓亮</dc:creator>
  <cp:lastModifiedBy>1 pompeya</cp:lastModifiedBy>
  <cp:revision>74</cp:revision>
  <dcterms:created xsi:type="dcterms:W3CDTF">2019-07-31T06:15:43Z</dcterms:created>
  <dcterms:modified xsi:type="dcterms:W3CDTF">2025-02-21T14:09:59Z</dcterms:modified>
</cp:coreProperties>
</file>